
<file path=[Content_Types].xml><?xml version="1.0" encoding="utf-8"?>
<Types xmlns="http://schemas.openxmlformats.org/package/2006/content-types">
  <Default Extension="emf" ContentType="image/x-emf"/>
  <Default Extension="gif" ContentType="image/gi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3.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67" r:id="rId4"/>
    <p:sldMasterId id="2147484438" r:id="rId5"/>
    <p:sldMasterId id="2147484452" r:id="rId6"/>
    <p:sldMasterId id="2147484429" r:id="rId7"/>
  </p:sldMasterIdLst>
  <p:notesMasterIdLst>
    <p:notesMasterId r:id="rId20"/>
  </p:notesMasterIdLst>
  <p:handoutMasterIdLst>
    <p:handoutMasterId r:id="rId21"/>
  </p:handoutMasterIdLst>
  <p:sldIdLst>
    <p:sldId id="722" r:id="rId8"/>
    <p:sldId id="746" r:id="rId9"/>
    <p:sldId id="735" r:id="rId10"/>
    <p:sldId id="738" r:id="rId11"/>
    <p:sldId id="739" r:id="rId12"/>
    <p:sldId id="740" r:id="rId13"/>
    <p:sldId id="741" r:id="rId14"/>
    <p:sldId id="743" r:id="rId15"/>
    <p:sldId id="742" r:id="rId16"/>
    <p:sldId id="745" r:id="rId17"/>
    <p:sldId id="744" r:id="rId18"/>
    <p:sldId id="723" r:id="rId19"/>
  </p:sldIdLst>
  <p:sldSz cx="24377650" cy="13716000"/>
  <p:notesSz cx="6858000" cy="9144000"/>
  <p:defaultTextStyle>
    <a:defPPr>
      <a:defRPr lang="en-US"/>
    </a:defPPr>
    <a:lvl1pPr algn="l" defTabSz="1827213" rtl="0" eaLnBrk="0" fontAlgn="base" hangingPunct="0">
      <a:spcBef>
        <a:spcPct val="0"/>
      </a:spcBef>
      <a:spcAft>
        <a:spcPct val="0"/>
      </a:spcAft>
      <a:defRPr sz="3600" kern="1200">
        <a:solidFill>
          <a:schemeClr val="tx1"/>
        </a:solidFill>
        <a:latin typeface="Calibri" charset="0"/>
        <a:ea typeface="+mn-ea"/>
        <a:cs typeface="+mn-cs"/>
      </a:defRPr>
    </a:lvl1pPr>
    <a:lvl2pPr marL="912813" indent="-455613" algn="l" defTabSz="1827213" rtl="0" eaLnBrk="0" fontAlgn="base" hangingPunct="0">
      <a:spcBef>
        <a:spcPct val="0"/>
      </a:spcBef>
      <a:spcAft>
        <a:spcPct val="0"/>
      </a:spcAft>
      <a:defRPr sz="3600" kern="1200">
        <a:solidFill>
          <a:schemeClr val="tx1"/>
        </a:solidFill>
        <a:latin typeface="Calibri" charset="0"/>
        <a:ea typeface="+mn-ea"/>
        <a:cs typeface="+mn-cs"/>
      </a:defRPr>
    </a:lvl2pPr>
    <a:lvl3pPr marL="1827213" indent="-912813" algn="l" defTabSz="1827213" rtl="0" eaLnBrk="0" fontAlgn="base" hangingPunct="0">
      <a:spcBef>
        <a:spcPct val="0"/>
      </a:spcBef>
      <a:spcAft>
        <a:spcPct val="0"/>
      </a:spcAft>
      <a:defRPr sz="3600" kern="1200">
        <a:solidFill>
          <a:schemeClr val="tx1"/>
        </a:solidFill>
        <a:latin typeface="Calibri" charset="0"/>
        <a:ea typeface="+mn-ea"/>
        <a:cs typeface="+mn-cs"/>
      </a:defRPr>
    </a:lvl3pPr>
    <a:lvl4pPr marL="2741613" indent="-1370013" algn="l" defTabSz="1827213" rtl="0" eaLnBrk="0" fontAlgn="base" hangingPunct="0">
      <a:spcBef>
        <a:spcPct val="0"/>
      </a:spcBef>
      <a:spcAft>
        <a:spcPct val="0"/>
      </a:spcAft>
      <a:defRPr sz="3600" kern="1200">
        <a:solidFill>
          <a:schemeClr val="tx1"/>
        </a:solidFill>
        <a:latin typeface="Calibri" charset="0"/>
        <a:ea typeface="+mn-ea"/>
        <a:cs typeface="+mn-cs"/>
      </a:defRPr>
    </a:lvl4pPr>
    <a:lvl5pPr marL="3656013" indent="-1827213" algn="l" defTabSz="1827213" rtl="0" eaLnBrk="0" fontAlgn="base" hangingPunct="0">
      <a:spcBef>
        <a:spcPct val="0"/>
      </a:spcBef>
      <a:spcAft>
        <a:spcPct val="0"/>
      </a:spcAft>
      <a:defRPr sz="3600" kern="1200">
        <a:solidFill>
          <a:schemeClr val="tx1"/>
        </a:solidFill>
        <a:latin typeface="Calibri" charset="0"/>
        <a:ea typeface="+mn-ea"/>
        <a:cs typeface="+mn-cs"/>
      </a:defRPr>
    </a:lvl5pPr>
    <a:lvl6pPr marL="2286000" algn="l" defTabSz="914400" rtl="0" eaLnBrk="1" latinLnBrk="0" hangingPunct="1">
      <a:defRPr sz="3600" kern="1200">
        <a:solidFill>
          <a:schemeClr val="tx1"/>
        </a:solidFill>
        <a:latin typeface="Calibri" charset="0"/>
        <a:ea typeface="+mn-ea"/>
        <a:cs typeface="+mn-cs"/>
      </a:defRPr>
    </a:lvl6pPr>
    <a:lvl7pPr marL="2743200" algn="l" defTabSz="914400" rtl="0" eaLnBrk="1" latinLnBrk="0" hangingPunct="1">
      <a:defRPr sz="3600" kern="1200">
        <a:solidFill>
          <a:schemeClr val="tx1"/>
        </a:solidFill>
        <a:latin typeface="Calibri" charset="0"/>
        <a:ea typeface="+mn-ea"/>
        <a:cs typeface="+mn-cs"/>
      </a:defRPr>
    </a:lvl7pPr>
    <a:lvl8pPr marL="3200400" algn="l" defTabSz="914400" rtl="0" eaLnBrk="1" latinLnBrk="0" hangingPunct="1">
      <a:defRPr sz="3600" kern="1200">
        <a:solidFill>
          <a:schemeClr val="tx1"/>
        </a:solidFill>
        <a:latin typeface="Calibri" charset="0"/>
        <a:ea typeface="+mn-ea"/>
        <a:cs typeface="+mn-cs"/>
      </a:defRPr>
    </a:lvl8pPr>
    <a:lvl9pPr marL="3657600" algn="l" defTabSz="914400" rtl="0" eaLnBrk="1" latinLnBrk="0" hangingPunct="1">
      <a:defRPr sz="3600" kern="1200">
        <a:solidFill>
          <a:schemeClr val="tx1"/>
        </a:solidFill>
        <a:latin typeface="Calibri" charset="0"/>
        <a:ea typeface="+mn-ea"/>
        <a:cs typeface="+mn-cs"/>
      </a:defRPr>
    </a:lvl9pPr>
  </p:defaultTextStyle>
  <p:extLst>
    <p:ext uri="{EFAFB233-063F-42B5-8137-9DF3F51BA10A}">
      <p15:sldGuideLst xmlns:p15="http://schemas.microsoft.com/office/powerpoint/2012/main">
        <p15:guide id="1" pos="7678" userDrawn="1">
          <p15:clr>
            <a:srgbClr val="A4A3A4"/>
          </p15:clr>
        </p15:guide>
        <p15:guide id="2" orient="horz" pos="432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72B7"/>
    <a:srgbClr val="566A86"/>
    <a:srgbClr val="414E5E"/>
    <a:srgbClr val="60BD73"/>
    <a:srgbClr val="21B3AA"/>
    <a:srgbClr val="38ADC3"/>
    <a:srgbClr val="259DCE"/>
    <a:srgbClr val="E32D3D"/>
    <a:srgbClr val="242C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29" autoAdjust="0"/>
    <p:restoredTop sz="71562" autoAdjust="0"/>
  </p:normalViewPr>
  <p:slideViewPr>
    <p:cSldViewPr snapToGrid="0" snapToObjects="1">
      <p:cViewPr varScale="1">
        <p:scale>
          <a:sx n="47" d="100"/>
          <a:sy n="47" d="100"/>
        </p:scale>
        <p:origin x="378" y="60"/>
      </p:cViewPr>
      <p:guideLst>
        <p:guide pos="7678"/>
        <p:guide orient="horz" pos="4320"/>
      </p:guideLst>
    </p:cSldViewPr>
  </p:slideViewPr>
  <p:outlineViewPr>
    <p:cViewPr>
      <p:scale>
        <a:sx n="33" d="100"/>
        <a:sy n="33" d="100"/>
      </p:scale>
      <p:origin x="0" y="-4256"/>
    </p:cViewPr>
  </p:outlineViewPr>
  <p:notesTextViewPr>
    <p:cViewPr>
      <p:scale>
        <a:sx n="100" d="100"/>
        <a:sy n="100" d="100"/>
      </p:scale>
      <p:origin x="0" y="0"/>
    </p:cViewPr>
  </p:notesTextViewPr>
  <p:sorterViewPr>
    <p:cViewPr>
      <p:scale>
        <a:sx n="24" d="100"/>
        <a:sy n="24" d="100"/>
      </p:scale>
      <p:origin x="0" y="0"/>
    </p:cViewPr>
  </p:sorterViewPr>
  <p:notesViewPr>
    <p:cSldViewPr snapToGrid="0" snapToObjects="1">
      <p:cViewPr varScale="1">
        <p:scale>
          <a:sx n="92" d="100"/>
          <a:sy n="92" d="100"/>
        </p:scale>
        <p:origin x="2576"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187E20-552F-864C-BAC9-C8ABA77BEB5A}" type="datetimeFigureOut">
              <a:rPr lang="en-US" smtClean="0"/>
              <a:t>6/11/2019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0D731F-C8F2-2248-B01B-913B3536D32A}" type="slidenum">
              <a:rPr lang="en-US" smtClean="0"/>
              <a:t>‹#›</a:t>
            </a:fld>
            <a:endParaRPr lang="en-US"/>
          </a:p>
        </p:txBody>
      </p:sp>
    </p:spTree>
    <p:extLst>
      <p:ext uri="{BB962C8B-B14F-4D97-AF65-F5344CB8AC3E}">
        <p14:creationId xmlns:p14="http://schemas.microsoft.com/office/powerpoint/2010/main" val="196372934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gif>
</file>

<file path=ppt/media/image28.png>
</file>

<file path=ppt/media/image29.gif>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9.png>
</file>

<file path=ppt/media/image4.png>
</file>

<file path=ppt/media/image40.jpg>
</file>

<file path=ppt/media/image42.jpg>
</file>

<file path=ppt/media/image43.jpg>
</file>

<file path=ppt/media/image44.jpg>
</file>

<file path=ppt/media/image45.jpg>
</file>

<file path=ppt/media/image46.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828434" eaLnBrk="1" fontAlgn="auto" hangingPunct="1">
              <a:spcBef>
                <a:spcPts val="0"/>
              </a:spcBef>
              <a:spcAft>
                <a:spcPts val="0"/>
              </a:spcAft>
              <a:defRPr sz="1200">
                <a:latin typeface="Calibri Ligh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1828434" eaLnBrk="1" fontAlgn="auto" hangingPunct="1">
              <a:spcBef>
                <a:spcPts val="0"/>
              </a:spcBef>
              <a:spcAft>
                <a:spcPts val="0"/>
              </a:spcAft>
              <a:defRPr sz="1200">
                <a:latin typeface="Calibri Light"/>
              </a:defRPr>
            </a:lvl1pPr>
          </a:lstStyle>
          <a:p>
            <a:pPr>
              <a:defRPr/>
            </a:pPr>
            <a:fld id="{BA6A5951-66D2-CF49-B2E9-80928CD6392E}" type="datetimeFigureOut">
              <a:rPr lang="en-US"/>
              <a:pPr>
                <a:defRPr/>
              </a:pPr>
              <a:t>6/11/2019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1828434" eaLnBrk="1" fontAlgn="auto" hangingPunct="1">
              <a:spcBef>
                <a:spcPts val="0"/>
              </a:spcBef>
              <a:spcAft>
                <a:spcPts val="0"/>
              </a:spcAft>
              <a:defRPr sz="1200">
                <a:latin typeface="Calibri Ligh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1828434" eaLnBrk="1" fontAlgn="auto" hangingPunct="1">
              <a:spcBef>
                <a:spcPts val="0"/>
              </a:spcBef>
              <a:spcAft>
                <a:spcPts val="0"/>
              </a:spcAft>
              <a:defRPr sz="1200">
                <a:latin typeface="Calibri Light"/>
              </a:defRPr>
            </a:lvl1pPr>
          </a:lstStyle>
          <a:p>
            <a:pPr>
              <a:defRPr/>
            </a:pPr>
            <a:fld id="{9A7ED53D-A75C-994D-8EEA-FC27E57CF4BB}" type="slidenum">
              <a:rPr lang="en-US"/>
              <a:pPr>
                <a:defRPr/>
              </a:pPr>
              <a:t>‹#›</a:t>
            </a:fld>
            <a:endParaRPr lang="en-US" dirty="0"/>
          </a:p>
        </p:txBody>
      </p:sp>
    </p:spTree>
    <p:extLst>
      <p:ext uri="{BB962C8B-B14F-4D97-AF65-F5344CB8AC3E}">
        <p14:creationId xmlns:p14="http://schemas.microsoft.com/office/powerpoint/2010/main" val="1874018136"/>
      </p:ext>
    </p:extLst>
  </p:cSld>
  <p:clrMap bg1="lt1" tx1="dk1" bg2="lt2" tx2="dk2" accent1="accent1" accent2="accent2" accent3="accent3" accent4="accent4" accent5="accent5" accent6="accent6" hlink="hlink" folHlink="folHlink"/>
  <p:notesStyle>
    <a:lvl1pPr algn="l" defTabSz="912813" rtl="0" eaLnBrk="0" fontAlgn="base" hangingPunct="0">
      <a:spcBef>
        <a:spcPct val="30000"/>
      </a:spcBef>
      <a:spcAft>
        <a:spcPct val="0"/>
      </a:spcAft>
      <a:defRPr sz="2400" kern="1200">
        <a:solidFill>
          <a:schemeClr val="tx1"/>
        </a:solidFill>
        <a:latin typeface="Calibri Light"/>
        <a:ea typeface="+mn-ea"/>
        <a:cs typeface="+mn-cs"/>
      </a:defRPr>
    </a:lvl1pPr>
    <a:lvl2pPr marL="912813" algn="l" defTabSz="912813" rtl="0" eaLnBrk="0" fontAlgn="base" hangingPunct="0">
      <a:spcBef>
        <a:spcPct val="30000"/>
      </a:spcBef>
      <a:spcAft>
        <a:spcPct val="0"/>
      </a:spcAft>
      <a:defRPr sz="2400" kern="1200">
        <a:solidFill>
          <a:schemeClr val="tx1"/>
        </a:solidFill>
        <a:latin typeface="Calibri Light"/>
        <a:ea typeface="+mn-ea"/>
        <a:cs typeface="+mn-cs"/>
      </a:defRPr>
    </a:lvl2pPr>
    <a:lvl3pPr marL="1827213" algn="l" defTabSz="912813" rtl="0" eaLnBrk="0" fontAlgn="base" hangingPunct="0">
      <a:spcBef>
        <a:spcPct val="30000"/>
      </a:spcBef>
      <a:spcAft>
        <a:spcPct val="0"/>
      </a:spcAft>
      <a:defRPr sz="2400" kern="1200">
        <a:solidFill>
          <a:schemeClr val="tx1"/>
        </a:solidFill>
        <a:latin typeface="Calibri Light"/>
        <a:ea typeface="+mn-ea"/>
        <a:cs typeface="+mn-cs"/>
      </a:defRPr>
    </a:lvl3pPr>
    <a:lvl4pPr marL="2741613" algn="l" defTabSz="912813" rtl="0" eaLnBrk="0" fontAlgn="base" hangingPunct="0">
      <a:spcBef>
        <a:spcPct val="30000"/>
      </a:spcBef>
      <a:spcAft>
        <a:spcPct val="0"/>
      </a:spcAft>
      <a:defRPr sz="2400" kern="1200">
        <a:solidFill>
          <a:schemeClr val="tx1"/>
        </a:solidFill>
        <a:latin typeface="Calibri Light"/>
        <a:ea typeface="+mn-ea"/>
        <a:cs typeface="+mn-cs"/>
      </a:defRPr>
    </a:lvl4pPr>
    <a:lvl5pPr marL="3656013" algn="l" defTabSz="912813" rtl="0" eaLnBrk="0" fontAlgn="base" hangingPunct="0">
      <a:spcBef>
        <a:spcPct val="30000"/>
      </a:spcBef>
      <a:spcAft>
        <a:spcPct val="0"/>
      </a:spcAft>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1</a:t>
            </a:fld>
            <a:endParaRPr lang="en-US" dirty="0"/>
          </a:p>
        </p:txBody>
      </p:sp>
    </p:spTree>
    <p:extLst>
      <p:ext uri="{BB962C8B-B14F-4D97-AF65-F5344CB8AC3E}">
        <p14:creationId xmlns:p14="http://schemas.microsoft.com/office/powerpoint/2010/main" val="17165231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10</a:t>
            </a:fld>
            <a:endParaRPr lang="en-US" dirty="0"/>
          </a:p>
        </p:txBody>
      </p:sp>
    </p:spTree>
    <p:extLst>
      <p:ext uri="{BB962C8B-B14F-4D97-AF65-F5344CB8AC3E}">
        <p14:creationId xmlns:p14="http://schemas.microsoft.com/office/powerpoint/2010/main" val="12687155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11</a:t>
            </a:fld>
            <a:endParaRPr lang="en-US" dirty="0"/>
          </a:p>
        </p:txBody>
      </p:sp>
    </p:spTree>
    <p:extLst>
      <p:ext uri="{BB962C8B-B14F-4D97-AF65-F5344CB8AC3E}">
        <p14:creationId xmlns:p14="http://schemas.microsoft.com/office/powerpoint/2010/main" val="27581545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12</a:t>
            </a:fld>
            <a:endParaRPr lang="en-US" dirty="0"/>
          </a:p>
        </p:txBody>
      </p:sp>
    </p:spTree>
    <p:extLst>
      <p:ext uri="{BB962C8B-B14F-4D97-AF65-F5344CB8AC3E}">
        <p14:creationId xmlns:p14="http://schemas.microsoft.com/office/powerpoint/2010/main" val="1884585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2</a:t>
            </a:fld>
            <a:endParaRPr lang="en-US" dirty="0"/>
          </a:p>
        </p:txBody>
      </p:sp>
    </p:spTree>
    <p:extLst>
      <p:ext uri="{BB962C8B-B14F-4D97-AF65-F5344CB8AC3E}">
        <p14:creationId xmlns:p14="http://schemas.microsoft.com/office/powerpoint/2010/main" val="2345844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3</a:t>
            </a:fld>
            <a:endParaRPr lang="en-US" dirty="0"/>
          </a:p>
        </p:txBody>
      </p:sp>
    </p:spTree>
    <p:extLst>
      <p:ext uri="{BB962C8B-B14F-4D97-AF65-F5344CB8AC3E}">
        <p14:creationId xmlns:p14="http://schemas.microsoft.com/office/powerpoint/2010/main" val="2021613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4</a:t>
            </a:fld>
            <a:endParaRPr lang="en-US" dirty="0"/>
          </a:p>
        </p:txBody>
      </p:sp>
    </p:spTree>
    <p:extLst>
      <p:ext uri="{BB962C8B-B14F-4D97-AF65-F5344CB8AC3E}">
        <p14:creationId xmlns:p14="http://schemas.microsoft.com/office/powerpoint/2010/main" val="1453963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5</a:t>
            </a:fld>
            <a:endParaRPr lang="en-US" dirty="0"/>
          </a:p>
        </p:txBody>
      </p:sp>
    </p:spTree>
    <p:extLst>
      <p:ext uri="{BB962C8B-B14F-4D97-AF65-F5344CB8AC3E}">
        <p14:creationId xmlns:p14="http://schemas.microsoft.com/office/powerpoint/2010/main" val="20266909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6</a:t>
            </a:fld>
            <a:endParaRPr lang="en-US" dirty="0"/>
          </a:p>
        </p:txBody>
      </p:sp>
    </p:spTree>
    <p:extLst>
      <p:ext uri="{BB962C8B-B14F-4D97-AF65-F5344CB8AC3E}">
        <p14:creationId xmlns:p14="http://schemas.microsoft.com/office/powerpoint/2010/main" val="1007417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7</a:t>
            </a:fld>
            <a:endParaRPr lang="en-US" dirty="0"/>
          </a:p>
        </p:txBody>
      </p:sp>
    </p:spTree>
    <p:extLst>
      <p:ext uri="{BB962C8B-B14F-4D97-AF65-F5344CB8AC3E}">
        <p14:creationId xmlns:p14="http://schemas.microsoft.com/office/powerpoint/2010/main" val="230748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8</a:t>
            </a:fld>
            <a:endParaRPr lang="en-US" dirty="0"/>
          </a:p>
        </p:txBody>
      </p:sp>
    </p:spTree>
    <p:extLst>
      <p:ext uri="{BB962C8B-B14F-4D97-AF65-F5344CB8AC3E}">
        <p14:creationId xmlns:p14="http://schemas.microsoft.com/office/powerpoint/2010/main" val="1769868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9A7ED53D-A75C-994D-8EEA-FC27E57CF4BB}" type="slidenum">
              <a:rPr lang="en-US" smtClean="0"/>
              <a:pPr>
                <a:defRPr/>
              </a:pPr>
              <a:t>9</a:t>
            </a:fld>
            <a:endParaRPr lang="en-US" dirty="0"/>
          </a:p>
        </p:txBody>
      </p:sp>
    </p:spTree>
    <p:extLst>
      <p:ext uri="{BB962C8B-B14F-4D97-AF65-F5344CB8AC3E}">
        <p14:creationId xmlns:p14="http://schemas.microsoft.com/office/powerpoint/2010/main" val="4661914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4.png"/><Relationship Id="rId11" Type="http://schemas.openxmlformats.org/officeDocument/2006/relationships/image" Target="../media/image15.png"/><Relationship Id="rId5" Type="http://schemas.openxmlformats.org/officeDocument/2006/relationships/image" Target="../media/image13.png"/><Relationship Id="rId10" Type="http://schemas.openxmlformats.org/officeDocument/2006/relationships/image" Target="../media/image5.png"/><Relationship Id="rId4" Type="http://schemas.openxmlformats.org/officeDocument/2006/relationships/image" Target="../media/image12.png"/><Relationship Id="rId9"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3.gi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3.xml"/><Relationship Id="rId5" Type="http://schemas.openxmlformats.org/officeDocument/2006/relationships/image" Target="../media/image16.png"/><Relationship Id="rId4" Type="http://schemas.openxmlformats.org/officeDocument/2006/relationships/image" Target="../media/image26.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3.xml"/><Relationship Id="rId5" Type="http://schemas.openxmlformats.org/officeDocument/2006/relationships/image" Target="../media/image16.png"/><Relationship Id="rId4" Type="http://schemas.openxmlformats.org/officeDocument/2006/relationships/image" Target="../media/image26.pn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Master" Target="../slideMasters/slideMaster3.xml"/><Relationship Id="rId4" Type="http://schemas.openxmlformats.org/officeDocument/2006/relationships/image" Target="../media/image26.pn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7.gif"/><Relationship Id="rId7" Type="http://schemas.openxmlformats.org/officeDocument/2006/relationships/image" Target="../media/image16.png"/><Relationship Id="rId2" Type="http://schemas.openxmlformats.org/officeDocument/2006/relationships/image" Target="../media/image24.png"/><Relationship Id="rId1" Type="http://schemas.openxmlformats.org/officeDocument/2006/relationships/slideMaster" Target="../slideMasters/slideMaster3.xml"/><Relationship Id="rId6" Type="http://schemas.openxmlformats.org/officeDocument/2006/relationships/image" Target="../media/image26.png"/><Relationship Id="rId5" Type="http://schemas.microsoft.com/office/2007/relationships/hdphoto" Target="../media/hdphoto1.wdp"/><Relationship Id="rId4" Type="http://schemas.openxmlformats.org/officeDocument/2006/relationships/image" Target="../media/image28.pn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image" Target="../media/image29.gif"/><Relationship Id="rId1" Type="http://schemas.openxmlformats.org/officeDocument/2006/relationships/slideMaster" Target="../slideMasters/slideMaster3.xml"/><Relationship Id="rId6" Type="http://schemas.microsoft.com/office/2007/relationships/hdphoto" Target="../media/hdphoto2.wdp"/><Relationship Id="rId5" Type="http://schemas.openxmlformats.org/officeDocument/2006/relationships/image" Target="../media/image30.png"/><Relationship Id="rId4" Type="http://schemas.openxmlformats.org/officeDocument/2006/relationships/image" Target="../media/image25.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16.png"/><Relationship Id="rId2" Type="http://schemas.openxmlformats.org/officeDocument/2006/relationships/image" Target="../media/image24.png"/><Relationship Id="rId1" Type="http://schemas.openxmlformats.org/officeDocument/2006/relationships/slideMaster" Target="../slideMasters/slideMaster3.xml"/><Relationship Id="rId6" Type="http://schemas.openxmlformats.org/officeDocument/2006/relationships/image" Target="../media/image26.png"/><Relationship Id="rId5" Type="http://schemas.microsoft.com/office/2007/relationships/hdphoto" Target="../media/hdphoto1.wdp"/><Relationship Id="rId4" Type="http://schemas.openxmlformats.org/officeDocument/2006/relationships/image" Target="../media/image28.pn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20.png"/><Relationship Id="rId2" Type="http://schemas.openxmlformats.org/officeDocument/2006/relationships/image" Target="../media/image29.gif"/><Relationship Id="rId1" Type="http://schemas.openxmlformats.org/officeDocument/2006/relationships/slideMaster" Target="../slideMasters/slideMaster3.xml"/><Relationship Id="rId6" Type="http://schemas.microsoft.com/office/2007/relationships/hdphoto" Target="../media/hdphoto2.wdp"/><Relationship Id="rId5" Type="http://schemas.openxmlformats.org/officeDocument/2006/relationships/image" Target="../media/image30.png"/><Relationship Id="rId4" Type="http://schemas.openxmlformats.org/officeDocument/2006/relationships/image" Target="../media/image2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16.png"/><Relationship Id="rId2" Type="http://schemas.openxmlformats.org/officeDocument/2006/relationships/image" Target="../media/image32.png"/><Relationship Id="rId1" Type="http://schemas.openxmlformats.org/officeDocument/2006/relationships/slideMaster" Target="../slideMasters/slideMaster3.xml"/><Relationship Id="rId6" Type="http://schemas.openxmlformats.org/officeDocument/2006/relationships/image" Target="../media/image26.png"/><Relationship Id="rId5" Type="http://schemas.openxmlformats.org/officeDocument/2006/relationships/image" Target="../media/image27.gif"/><Relationship Id="rId4" Type="http://schemas.microsoft.com/office/2007/relationships/hdphoto" Target="../media/hdphoto1.wdp"/></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7.gif"/><Relationship Id="rId7" Type="http://schemas.openxmlformats.org/officeDocument/2006/relationships/image" Target="../media/image20.png"/><Relationship Id="rId2" Type="http://schemas.openxmlformats.org/officeDocument/2006/relationships/image" Target="../media/image29.gif"/><Relationship Id="rId1" Type="http://schemas.openxmlformats.org/officeDocument/2006/relationships/slideMaster" Target="../slideMasters/slideMaster3.xml"/><Relationship Id="rId6" Type="http://schemas.microsoft.com/office/2007/relationships/hdphoto" Target="../media/hdphoto3.wdp"/><Relationship Id="rId5" Type="http://schemas.openxmlformats.org/officeDocument/2006/relationships/image" Target="../media/image33.png"/><Relationship Id="rId4" Type="http://schemas.openxmlformats.org/officeDocument/2006/relationships/image" Target="../media/image25.pn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16.png"/><Relationship Id="rId2" Type="http://schemas.openxmlformats.org/officeDocument/2006/relationships/image" Target="../media/image32.png"/><Relationship Id="rId1" Type="http://schemas.openxmlformats.org/officeDocument/2006/relationships/slideMaster" Target="../slideMasters/slideMaster3.xml"/><Relationship Id="rId6" Type="http://schemas.openxmlformats.org/officeDocument/2006/relationships/image" Target="../media/image26.png"/><Relationship Id="rId5" Type="http://schemas.openxmlformats.org/officeDocument/2006/relationships/image" Target="../media/image27.gif"/><Relationship Id="rId4" Type="http://schemas.microsoft.com/office/2007/relationships/hdphoto" Target="../media/hdphoto1.wdp"/></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7.gif"/><Relationship Id="rId7" Type="http://schemas.openxmlformats.org/officeDocument/2006/relationships/image" Target="../media/image16.png"/><Relationship Id="rId2" Type="http://schemas.openxmlformats.org/officeDocument/2006/relationships/image" Target="../media/image29.gif"/><Relationship Id="rId1" Type="http://schemas.openxmlformats.org/officeDocument/2006/relationships/slideMaster" Target="../slideMasters/slideMaster3.xml"/><Relationship Id="rId6" Type="http://schemas.microsoft.com/office/2007/relationships/hdphoto" Target="../media/hdphoto3.wdp"/><Relationship Id="rId5" Type="http://schemas.openxmlformats.org/officeDocument/2006/relationships/image" Target="../media/image33.png"/><Relationship Id="rId4" Type="http://schemas.openxmlformats.org/officeDocument/2006/relationships/image" Target="../media/image25.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7.gif"/><Relationship Id="rId7" Type="http://schemas.openxmlformats.org/officeDocument/2006/relationships/image" Target="../media/image16.png"/><Relationship Id="rId2" Type="http://schemas.openxmlformats.org/officeDocument/2006/relationships/image" Target="../media/image24.png"/><Relationship Id="rId1" Type="http://schemas.openxmlformats.org/officeDocument/2006/relationships/slideMaster" Target="../slideMasters/slideMaster3.xml"/><Relationship Id="rId6" Type="http://schemas.openxmlformats.org/officeDocument/2006/relationships/image" Target="../media/image26.png"/><Relationship Id="rId5" Type="http://schemas.microsoft.com/office/2007/relationships/hdphoto" Target="../media/hdphoto1.wdp"/><Relationship Id="rId4" Type="http://schemas.openxmlformats.org/officeDocument/2006/relationships/image" Target="../media/image28.pn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27.gif"/><Relationship Id="rId7" Type="http://schemas.openxmlformats.org/officeDocument/2006/relationships/image" Target="../media/image20.png"/><Relationship Id="rId2" Type="http://schemas.openxmlformats.org/officeDocument/2006/relationships/image" Target="../media/image29.gif"/><Relationship Id="rId1" Type="http://schemas.openxmlformats.org/officeDocument/2006/relationships/slideMaster" Target="../slideMasters/slideMaster3.xml"/><Relationship Id="rId6" Type="http://schemas.microsoft.com/office/2007/relationships/hdphoto" Target="../media/hdphoto3.wdp"/><Relationship Id="rId5" Type="http://schemas.openxmlformats.org/officeDocument/2006/relationships/image" Target="../media/image33.png"/><Relationship Id="rId4" Type="http://schemas.openxmlformats.org/officeDocument/2006/relationships/image" Target="../media/image25.pn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16.png"/><Relationship Id="rId2" Type="http://schemas.openxmlformats.org/officeDocument/2006/relationships/image" Target="../media/image24.png"/><Relationship Id="rId1" Type="http://schemas.openxmlformats.org/officeDocument/2006/relationships/slideMaster" Target="../slideMasters/slideMaster3.xml"/><Relationship Id="rId6" Type="http://schemas.openxmlformats.org/officeDocument/2006/relationships/image" Target="../media/image26.png"/><Relationship Id="rId5" Type="http://schemas.microsoft.com/office/2007/relationships/hdphoto" Target="../media/hdphoto1.wdp"/><Relationship Id="rId4" Type="http://schemas.openxmlformats.org/officeDocument/2006/relationships/image" Target="../media/image28.pn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20.png"/><Relationship Id="rId2" Type="http://schemas.openxmlformats.org/officeDocument/2006/relationships/image" Target="../media/image29.gif"/><Relationship Id="rId1" Type="http://schemas.openxmlformats.org/officeDocument/2006/relationships/slideMaster" Target="../slideMasters/slideMaster3.xml"/><Relationship Id="rId6" Type="http://schemas.microsoft.com/office/2007/relationships/hdphoto" Target="../media/hdphoto3.wdp"/><Relationship Id="rId5" Type="http://schemas.openxmlformats.org/officeDocument/2006/relationships/image" Target="../media/image33.png"/><Relationship Id="rId4" Type="http://schemas.openxmlformats.org/officeDocument/2006/relationships/image" Target="../media/image25.pn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27.gif"/><Relationship Id="rId7" Type="http://schemas.openxmlformats.org/officeDocument/2006/relationships/image" Target="../media/image16.png"/><Relationship Id="rId2" Type="http://schemas.openxmlformats.org/officeDocument/2006/relationships/image" Target="../media/image24.png"/><Relationship Id="rId1" Type="http://schemas.openxmlformats.org/officeDocument/2006/relationships/slideMaster" Target="../slideMasters/slideMaster3.xml"/><Relationship Id="rId6" Type="http://schemas.openxmlformats.org/officeDocument/2006/relationships/image" Target="../media/image26.png"/><Relationship Id="rId5" Type="http://schemas.microsoft.com/office/2007/relationships/hdphoto" Target="../media/hdphoto1.wdp"/><Relationship Id="rId4" Type="http://schemas.openxmlformats.org/officeDocument/2006/relationships/image" Target="../media/image28.pn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image" Target="../media/image29.gif"/><Relationship Id="rId1" Type="http://schemas.openxmlformats.org/officeDocument/2006/relationships/slideMaster" Target="../slideMasters/slideMaster3.xml"/><Relationship Id="rId6" Type="http://schemas.microsoft.com/office/2007/relationships/hdphoto" Target="../media/hdphoto3.wdp"/><Relationship Id="rId5" Type="http://schemas.openxmlformats.org/officeDocument/2006/relationships/image" Target="../media/image33.png"/><Relationship Id="rId4" Type="http://schemas.openxmlformats.org/officeDocument/2006/relationships/image" Target="../media/image2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27.gif"/><Relationship Id="rId7" Type="http://schemas.openxmlformats.org/officeDocument/2006/relationships/image" Target="../media/image16.png"/><Relationship Id="rId2" Type="http://schemas.openxmlformats.org/officeDocument/2006/relationships/image" Target="../media/image24.png"/><Relationship Id="rId1" Type="http://schemas.openxmlformats.org/officeDocument/2006/relationships/slideMaster" Target="../slideMasters/slideMaster3.xml"/><Relationship Id="rId6" Type="http://schemas.openxmlformats.org/officeDocument/2006/relationships/image" Target="../media/image26.png"/><Relationship Id="rId5" Type="http://schemas.microsoft.com/office/2007/relationships/hdphoto" Target="../media/hdphoto1.wdp"/><Relationship Id="rId4" Type="http://schemas.openxmlformats.org/officeDocument/2006/relationships/image" Target="../media/image28.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image" Target="../media/image29.gif"/><Relationship Id="rId1" Type="http://schemas.openxmlformats.org/officeDocument/2006/relationships/slideMaster" Target="../slideMasters/slideMaster3.xml"/><Relationship Id="rId4" Type="http://schemas.openxmlformats.org/officeDocument/2006/relationships/image" Target="../media/image25.pn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2.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2.png"/><Relationship Id="rId1" Type="http://schemas.openxmlformats.org/officeDocument/2006/relationships/slideMaster" Target="../slideMasters/slideMaster3.xml"/><Relationship Id="rId4" Type="http://schemas.openxmlformats.org/officeDocument/2006/relationships/image" Target="../media/image16.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2.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7.gif"/><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7.gif"/><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7.gif"/><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1.png"/><Relationship Id="rId1" Type="http://schemas.openxmlformats.org/officeDocument/2006/relationships/slideMaster" Target="../slideMasters/slideMaster3.xml"/><Relationship Id="rId5" Type="http://schemas.openxmlformats.org/officeDocument/2006/relationships/image" Target="../media/image20.png"/><Relationship Id="rId4" Type="http://schemas.microsoft.com/office/2007/relationships/hdphoto" Target="../media/hdphoto1.wdp"/></Relationships>
</file>

<file path=ppt/slideLayouts/_rels/slideLayout7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34.png"/><Relationship Id="rId1" Type="http://schemas.openxmlformats.org/officeDocument/2006/relationships/slideMaster" Target="../slideMasters/slideMaster3.xml"/><Relationship Id="rId5" Type="http://schemas.microsoft.com/office/2007/relationships/hdphoto" Target="../media/hdphoto5.wdp"/><Relationship Id="rId4" Type="http://schemas.openxmlformats.org/officeDocument/2006/relationships/image" Target="../media/image3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8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6.pn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5.png"/><Relationship Id="rId4" Type="http://schemas.openxmlformats.org/officeDocument/2006/relationships/image" Target="../media/image12.png"/><Relationship Id="rId9"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 1">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p:nvPr>
        </p:nvSpPr>
        <p:spPr>
          <a:xfrm>
            <a:off x="0" y="4621795"/>
            <a:ext cx="24377650" cy="1753942"/>
          </a:xfrm>
          <a:solidFill>
            <a:schemeClr val="accent6">
              <a:lumMod val="10000"/>
              <a:alpha val="90000"/>
            </a:schemeClr>
          </a:solidFill>
        </p:spPr>
        <p:txBody>
          <a:bodyPr anchor="b">
            <a:spAutoFit/>
          </a:bodyPr>
          <a:lstStyle>
            <a:lvl1pPr algn="ctr">
              <a:defRPr sz="11997" b="0">
                <a:solidFill>
                  <a:schemeClr val="bg1"/>
                </a:solidFill>
              </a:defRPr>
            </a:lvl1pPr>
          </a:lstStyle>
          <a:p>
            <a:r>
              <a:rPr lang="en-US" dirty="0"/>
              <a:t>Click to edit Master title style</a:t>
            </a:r>
          </a:p>
        </p:txBody>
      </p:sp>
      <p:sp>
        <p:nvSpPr>
          <p:cNvPr id="11" name="Subtitle 2"/>
          <p:cNvSpPr>
            <a:spLocks noGrp="1"/>
          </p:cNvSpPr>
          <p:nvPr>
            <p:ph type="subTitle" idx="1"/>
          </p:nvPr>
        </p:nvSpPr>
        <p:spPr>
          <a:xfrm>
            <a:off x="0" y="6377097"/>
            <a:ext cx="24377650" cy="757002"/>
          </a:xfrm>
          <a:solidFill>
            <a:schemeClr val="accent6">
              <a:lumMod val="10000"/>
              <a:alpha val="90000"/>
            </a:schemeClr>
          </a:solidFill>
        </p:spPr>
        <p:txBody>
          <a:bodyPr>
            <a:spAutoFit/>
          </a:bodyPr>
          <a:lstStyle>
            <a:lvl1pPr marL="0" indent="0" algn="ctr">
              <a:buNone/>
              <a:defRPr sz="4799">
                <a:solidFill>
                  <a:schemeClr val="bg1"/>
                </a:solidFill>
              </a:defRPr>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dirty="0"/>
              <a:t>Click to edit Master subtitle style</a:t>
            </a:r>
          </a:p>
        </p:txBody>
      </p:sp>
      <p:grpSp>
        <p:nvGrpSpPr>
          <p:cNvPr id="17" name="Group 16"/>
          <p:cNvGrpSpPr/>
          <p:nvPr userDrawn="1"/>
        </p:nvGrpSpPr>
        <p:grpSpPr>
          <a:xfrm>
            <a:off x="0" y="12482623"/>
            <a:ext cx="24377650" cy="1233377"/>
            <a:chOff x="0" y="12482623"/>
            <a:chExt cx="24377650" cy="1233377"/>
          </a:xfrm>
        </p:grpSpPr>
        <p:sp>
          <p:nvSpPr>
            <p:cNvPr id="18" name="Rectangle 17"/>
            <p:cNvSpPr/>
            <p:nvPr userDrawn="1"/>
          </p:nvSpPr>
          <p:spPr>
            <a:xfrm>
              <a:off x="0" y="12482623"/>
              <a:ext cx="24377650" cy="1233377"/>
            </a:xfrm>
            <a:prstGeom prst="rect">
              <a:avLst/>
            </a:prstGeom>
            <a:solidFill>
              <a:schemeClr val="accent6">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6"/>
            <p:cNvSpPr txBox="1">
              <a:spLocks/>
            </p:cNvSpPr>
            <p:nvPr userDrawn="1"/>
          </p:nvSpPr>
          <p:spPr bwMode="auto">
            <a:xfrm>
              <a:off x="3690944" y="12709190"/>
              <a:ext cx="6888163"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nSpc>
                  <a:spcPct val="90000"/>
                </a:lnSpc>
                <a:spcBef>
                  <a:spcPts val="2000"/>
                </a:spcBef>
                <a:buFont typeface="Arial" charset="0"/>
                <a:defRPr sz="4000">
                  <a:solidFill>
                    <a:schemeClr val="tx1"/>
                  </a:solidFill>
                  <a:latin typeface="Calibri" charset="0"/>
                  <a:ea typeface="Lato Light" charset="0"/>
                  <a:cs typeface="Lato Light" charset="0"/>
                </a:defRPr>
              </a:lvl1pPr>
              <a:lvl2pPr marL="381000" indent="-190500">
                <a:lnSpc>
                  <a:spcPct val="90000"/>
                </a:lnSpc>
                <a:spcBef>
                  <a:spcPts val="1000"/>
                </a:spcBef>
                <a:buFont typeface="Arial" charset="0"/>
                <a:buChar char="•"/>
                <a:defRPr sz="3200">
                  <a:solidFill>
                    <a:schemeClr val="tx1"/>
                  </a:solidFill>
                  <a:latin typeface="Calibri" charset="0"/>
                  <a:ea typeface="Lato Light" charset="0"/>
                  <a:cs typeface="Lato Light" charset="0"/>
                </a:defRPr>
              </a:lvl2pPr>
              <a:lvl3pPr marL="571500" indent="-190500">
                <a:lnSpc>
                  <a:spcPct val="90000"/>
                </a:lnSpc>
                <a:spcBef>
                  <a:spcPts val="1000"/>
                </a:spcBef>
                <a:buFont typeface="Arial" charset="0"/>
                <a:buChar char="•"/>
                <a:defRPr sz="2400">
                  <a:solidFill>
                    <a:schemeClr val="tx1"/>
                  </a:solidFill>
                  <a:latin typeface="Calibri" charset="0"/>
                  <a:ea typeface="Lato Light" charset="0"/>
                  <a:cs typeface="Lato Light" charset="0"/>
                </a:defRPr>
              </a:lvl3pPr>
              <a:lvl4pPr marL="720725" indent="-184150">
                <a:lnSpc>
                  <a:spcPct val="90000"/>
                </a:lnSpc>
                <a:spcBef>
                  <a:spcPts val="1000"/>
                </a:spcBef>
                <a:buFont typeface="Arial" charset="0"/>
                <a:buChar char="•"/>
                <a:defRPr sz="2000">
                  <a:solidFill>
                    <a:schemeClr val="tx1"/>
                  </a:solidFill>
                  <a:latin typeface="Calibri" charset="0"/>
                  <a:ea typeface="Lato Light" charset="0"/>
                  <a:cs typeface="Lato Light" charset="0"/>
                </a:defRPr>
              </a:lvl4pPr>
              <a:lvl5pPr marL="896938" indent="-176213">
                <a:lnSpc>
                  <a:spcPct val="90000"/>
                </a:lnSpc>
                <a:spcBef>
                  <a:spcPts val="1000"/>
                </a:spcBef>
                <a:buFont typeface="Arial" charset="0"/>
                <a:buChar char="•"/>
                <a:defRPr sz="2000">
                  <a:solidFill>
                    <a:schemeClr val="tx1"/>
                  </a:solidFill>
                  <a:latin typeface="Calibri" charset="0"/>
                  <a:ea typeface="Lato Light" charset="0"/>
                  <a:cs typeface="Lato Light" charset="0"/>
                </a:defRPr>
              </a:lvl5pPr>
              <a:lvl6pPr marL="13541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6pPr>
              <a:lvl7pPr marL="18113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7pPr>
              <a:lvl8pPr marL="22685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8pPr>
              <a:lvl9pPr marL="27257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9pPr>
            </a:lstStyle>
            <a:p>
              <a:pPr algn="ctr" defTabSz="914400" eaLnBrk="1" hangingPunct="1">
                <a:lnSpc>
                  <a:spcPct val="150000"/>
                </a:lnSpc>
                <a:spcBef>
                  <a:spcPts val="438"/>
                </a:spcBef>
                <a:spcAft>
                  <a:spcPts val="600"/>
                </a:spcAft>
              </a:pPr>
              <a:r>
                <a:rPr lang="en-US" altLang="en-US" sz="2400" b="1" dirty="0" err="1">
                  <a:solidFill>
                    <a:schemeClr val="bg1"/>
                  </a:solidFill>
                  <a:latin typeface="Calibri" charset="0"/>
                  <a:ea typeface="Calibri" charset="0"/>
                  <a:cs typeface="Calibri" charset="0"/>
                </a:rPr>
                <a:t>IntelliTect.com</a:t>
              </a:r>
              <a:r>
                <a:rPr lang="en-US" altLang="en-US" sz="2400" b="1" dirty="0">
                  <a:solidFill>
                    <a:schemeClr val="bg1"/>
                  </a:solidFill>
                  <a:latin typeface="Calibri" charset="0"/>
                  <a:ea typeface="Calibri" charset="0"/>
                  <a:cs typeface="Calibri" charset="0"/>
                </a:rPr>
                <a:t>     |     </a:t>
              </a:r>
              <a:r>
                <a:rPr lang="en-US" altLang="en-US" sz="2400" dirty="0" err="1">
                  <a:solidFill>
                    <a:schemeClr val="bg1"/>
                  </a:solidFill>
                  <a:latin typeface="Calibri" charset="0"/>
                  <a:ea typeface="Calibri" charset="0"/>
                  <a:cs typeface="Calibri" charset="0"/>
                </a:rPr>
                <a:t>info@intellitect.com</a:t>
              </a:r>
              <a:endParaRPr lang="en-US" altLang="en-US" sz="2400"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p:txBody>
        </p:sp>
        <p:pic>
          <p:nvPicPr>
            <p:cNvPr id="20"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42605" y="12719490"/>
              <a:ext cx="691857"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7"/>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742278" y="12719490"/>
              <a:ext cx="688973"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Picture 8"/>
            <p:cNvPicPr>
              <a:picLocks noChangeAspect="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2617802" y="12719490"/>
              <a:ext cx="688975"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4" name="Picture Placeholder 2"/>
          <p:cNvSpPr>
            <a:spLocks noGrp="1"/>
          </p:cNvSpPr>
          <p:nvPr>
            <p:ph type="pic" sz="quarter" idx="11" hasCustomPrompt="1"/>
          </p:nvPr>
        </p:nvSpPr>
        <p:spPr>
          <a:xfrm>
            <a:off x="21371442" y="12865394"/>
            <a:ext cx="2658138" cy="510363"/>
          </a:xfrm>
          <a:blipFill>
            <a:blip r:embed="rId6"/>
            <a:stretch>
              <a:fillRect/>
            </a:stretch>
          </a:blipFill>
        </p:spPr>
        <p:txBody>
          <a:bodyPr/>
          <a:lstStyle/>
          <a:p>
            <a:r>
              <a:rPr lang="en-US"/>
              <a:t> </a:t>
            </a:r>
          </a:p>
        </p:txBody>
      </p:sp>
    </p:spTree>
    <p:extLst>
      <p:ext uri="{BB962C8B-B14F-4D97-AF65-F5344CB8AC3E}">
        <p14:creationId xmlns:p14="http://schemas.microsoft.com/office/powerpoint/2010/main" val="651410233"/>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eet Mark detailed">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1220701" y="1951767"/>
            <a:ext cx="5697420" cy="5698899"/>
          </a:xfrm>
          <a:prstGeom prst="ellipse">
            <a:avLst/>
          </a:prstGeom>
          <a:blipFill dpi="0" rotWithShape="1">
            <a:blip r:embed="rId2"/>
            <a:srcRect/>
            <a:stretch>
              <a:fillRect t="-7000" b="-39000"/>
            </a:stretch>
          </a:blipFill>
        </p:spPr>
        <p:txBody>
          <a:bodyPr rtlCol="0">
            <a:normAutofit/>
          </a:bodyPr>
          <a:lstStyle>
            <a:lvl1pPr>
              <a:defRPr sz="2399"/>
            </a:lvl1pPr>
          </a:lstStyle>
          <a:p>
            <a:pPr lvl="0"/>
            <a:r>
              <a:rPr lang="en-US" noProof="0" dirty="0"/>
              <a:t> </a:t>
            </a:r>
          </a:p>
        </p:txBody>
      </p:sp>
      <p:sp>
        <p:nvSpPr>
          <p:cNvPr id="5" name="Title Placeholder 1"/>
          <p:cNvSpPr>
            <a:spLocks noGrp="1"/>
          </p:cNvSpPr>
          <p:nvPr>
            <p:ph type="title" hasCustomPrompt="1"/>
          </p:nvPr>
        </p:nvSpPr>
        <p:spPr bwMode="auto">
          <a:xfrm>
            <a:off x="7689900" y="1229924"/>
            <a:ext cx="11382826" cy="3109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nchor="b" anchorCtr="0">
            <a:normAutofit/>
          </a:bodyPr>
          <a:lstStyle>
            <a:lvl1pPr>
              <a:defRPr sz="7200">
                <a:solidFill>
                  <a:srgbClr val="2572B7"/>
                </a:solidFill>
              </a:defRPr>
            </a:lvl1pPr>
          </a:lstStyle>
          <a:p>
            <a:pPr lvl="0"/>
            <a:r>
              <a:rPr lang="en-US" altLang="en-US" dirty="0"/>
              <a:t>Meet Mark</a:t>
            </a:r>
          </a:p>
        </p:txBody>
      </p:sp>
      <p:sp>
        <p:nvSpPr>
          <p:cNvPr id="13" name="TextBox 12">
            <a:extLst>
              <a:ext uri="{FF2B5EF4-FFF2-40B4-BE49-F238E27FC236}">
                <a16:creationId xmlns:a16="http://schemas.microsoft.com/office/drawing/2014/main" id="{5E1BD6AF-FF63-4C07-B4DB-7252023247F1}"/>
              </a:ext>
            </a:extLst>
          </p:cNvPr>
          <p:cNvSpPr txBox="1"/>
          <p:nvPr/>
        </p:nvSpPr>
        <p:spPr>
          <a:xfrm>
            <a:off x="6394663" y="10770674"/>
            <a:ext cx="235962" cy="338554"/>
          </a:xfrm>
          <a:prstGeom prst="rect">
            <a:avLst/>
          </a:prstGeom>
          <a:noFill/>
        </p:spPr>
        <p:txBody>
          <a:bodyPr wrap="none" rtlCol="0">
            <a:spAutoFit/>
          </a:bodyPr>
          <a:lstStyle/>
          <a:p>
            <a:r>
              <a:rPr lang="en-US" sz="1600" dirty="0"/>
              <a:t>I</a:t>
            </a:r>
          </a:p>
        </p:txBody>
      </p:sp>
      <p:sp>
        <p:nvSpPr>
          <p:cNvPr id="4" name="Picture Placeholder 3"/>
          <p:cNvSpPr>
            <a:spLocks noGrp="1"/>
          </p:cNvSpPr>
          <p:nvPr>
            <p:ph type="pic" sz="quarter" idx="12" hasCustomPrompt="1"/>
          </p:nvPr>
        </p:nvSpPr>
        <p:spPr>
          <a:xfrm>
            <a:off x="7689900" y="4793543"/>
            <a:ext cx="2434750" cy="925053"/>
          </a:xfrm>
          <a:blipFill dpi="0" rotWithShape="0">
            <a:blip r:embed="rId3"/>
            <a:srcRect/>
            <a:stretch>
              <a:fillRect/>
            </a:stretch>
          </a:blipFill>
        </p:spPr>
        <p:txBody>
          <a:bodyPr/>
          <a:lstStyle/>
          <a:p>
            <a:r>
              <a:rPr lang="en-US"/>
              <a:t> </a:t>
            </a:r>
          </a:p>
        </p:txBody>
      </p:sp>
      <p:sp>
        <p:nvSpPr>
          <p:cNvPr id="14" name="Picture Placeholder 3"/>
          <p:cNvSpPr>
            <a:spLocks noGrp="1"/>
          </p:cNvSpPr>
          <p:nvPr>
            <p:ph type="pic" sz="quarter" idx="13" hasCustomPrompt="1"/>
          </p:nvPr>
        </p:nvSpPr>
        <p:spPr>
          <a:xfrm>
            <a:off x="10309555" y="4793543"/>
            <a:ext cx="3031640" cy="925053"/>
          </a:xfrm>
          <a:blipFill dpi="0" rotWithShape="0">
            <a:blip r:embed="rId4"/>
            <a:srcRect/>
            <a:stretch>
              <a:fillRect/>
            </a:stretch>
          </a:blipFill>
        </p:spPr>
        <p:txBody>
          <a:bodyPr/>
          <a:lstStyle/>
          <a:p>
            <a:r>
              <a:rPr lang="en-US"/>
              <a:t> </a:t>
            </a:r>
          </a:p>
        </p:txBody>
      </p:sp>
      <p:sp>
        <p:nvSpPr>
          <p:cNvPr id="15" name="Picture Placeholder 3"/>
          <p:cNvSpPr>
            <a:spLocks noGrp="1"/>
          </p:cNvSpPr>
          <p:nvPr>
            <p:ph type="pic" sz="quarter" idx="14" hasCustomPrompt="1"/>
          </p:nvPr>
        </p:nvSpPr>
        <p:spPr>
          <a:xfrm>
            <a:off x="13471524" y="4801217"/>
            <a:ext cx="3031640" cy="917379"/>
          </a:xfrm>
          <a:blipFill dpi="0" rotWithShape="0">
            <a:blip r:embed="rId5"/>
            <a:srcRect/>
            <a:stretch>
              <a:fillRect/>
            </a:stretch>
          </a:blipFill>
        </p:spPr>
        <p:txBody>
          <a:bodyPr/>
          <a:lstStyle/>
          <a:p>
            <a:r>
              <a:rPr lang="en-US"/>
              <a:t> </a:t>
            </a:r>
          </a:p>
        </p:txBody>
      </p:sp>
      <p:sp>
        <p:nvSpPr>
          <p:cNvPr id="16" name="Picture Placeholder 3"/>
          <p:cNvSpPr>
            <a:spLocks noGrp="1"/>
          </p:cNvSpPr>
          <p:nvPr>
            <p:ph type="pic" sz="quarter" idx="15" hasCustomPrompt="1"/>
          </p:nvPr>
        </p:nvSpPr>
        <p:spPr>
          <a:xfrm>
            <a:off x="19881035" y="3022769"/>
            <a:ext cx="2980813" cy="3556893"/>
          </a:xfrm>
          <a:blipFill dpi="0" rotWithShape="0">
            <a:blip r:embed="rId6"/>
            <a:srcRect/>
            <a:stretch>
              <a:fillRect/>
            </a:stretch>
          </a:blipFill>
        </p:spPr>
        <p:txBody>
          <a:bodyPr/>
          <a:lstStyle/>
          <a:p>
            <a:r>
              <a:rPr lang="en-US"/>
              <a:t> </a:t>
            </a:r>
          </a:p>
        </p:txBody>
      </p:sp>
      <p:grpSp>
        <p:nvGrpSpPr>
          <p:cNvPr id="29" name="Group 28"/>
          <p:cNvGrpSpPr/>
          <p:nvPr userDrawn="1"/>
        </p:nvGrpSpPr>
        <p:grpSpPr>
          <a:xfrm>
            <a:off x="0" y="12482623"/>
            <a:ext cx="24377650" cy="1233377"/>
            <a:chOff x="0" y="12482623"/>
            <a:chExt cx="24377650" cy="1233377"/>
          </a:xfrm>
        </p:grpSpPr>
        <p:sp>
          <p:nvSpPr>
            <p:cNvPr id="30" name="Rectangle 29"/>
            <p:cNvSpPr/>
            <p:nvPr userDrawn="1"/>
          </p:nvSpPr>
          <p:spPr>
            <a:xfrm>
              <a:off x="0" y="12482623"/>
              <a:ext cx="24377650" cy="1233377"/>
            </a:xfrm>
            <a:prstGeom prst="rect">
              <a:avLst/>
            </a:prstGeom>
            <a:solidFill>
              <a:schemeClr val="accent6">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 Placeholder 6"/>
            <p:cNvSpPr txBox="1">
              <a:spLocks/>
            </p:cNvSpPr>
            <p:nvPr userDrawn="1"/>
          </p:nvSpPr>
          <p:spPr bwMode="auto">
            <a:xfrm>
              <a:off x="3690944" y="12709190"/>
              <a:ext cx="6888163"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nSpc>
                  <a:spcPct val="90000"/>
                </a:lnSpc>
                <a:spcBef>
                  <a:spcPts val="2000"/>
                </a:spcBef>
                <a:buFont typeface="Arial" charset="0"/>
                <a:defRPr sz="4000">
                  <a:solidFill>
                    <a:schemeClr val="tx1"/>
                  </a:solidFill>
                  <a:latin typeface="Calibri" charset="0"/>
                  <a:ea typeface="Lato Light" charset="0"/>
                  <a:cs typeface="Lato Light" charset="0"/>
                </a:defRPr>
              </a:lvl1pPr>
              <a:lvl2pPr marL="381000" indent="-190500">
                <a:lnSpc>
                  <a:spcPct val="90000"/>
                </a:lnSpc>
                <a:spcBef>
                  <a:spcPts val="1000"/>
                </a:spcBef>
                <a:buFont typeface="Arial" charset="0"/>
                <a:buChar char="•"/>
                <a:defRPr sz="3200">
                  <a:solidFill>
                    <a:schemeClr val="tx1"/>
                  </a:solidFill>
                  <a:latin typeface="Calibri" charset="0"/>
                  <a:ea typeface="Lato Light" charset="0"/>
                  <a:cs typeface="Lato Light" charset="0"/>
                </a:defRPr>
              </a:lvl2pPr>
              <a:lvl3pPr marL="571500" indent="-190500">
                <a:lnSpc>
                  <a:spcPct val="90000"/>
                </a:lnSpc>
                <a:spcBef>
                  <a:spcPts val="1000"/>
                </a:spcBef>
                <a:buFont typeface="Arial" charset="0"/>
                <a:buChar char="•"/>
                <a:defRPr sz="2400">
                  <a:solidFill>
                    <a:schemeClr val="tx1"/>
                  </a:solidFill>
                  <a:latin typeface="Calibri" charset="0"/>
                  <a:ea typeface="Lato Light" charset="0"/>
                  <a:cs typeface="Lato Light" charset="0"/>
                </a:defRPr>
              </a:lvl3pPr>
              <a:lvl4pPr marL="720725" indent="-184150">
                <a:lnSpc>
                  <a:spcPct val="90000"/>
                </a:lnSpc>
                <a:spcBef>
                  <a:spcPts val="1000"/>
                </a:spcBef>
                <a:buFont typeface="Arial" charset="0"/>
                <a:buChar char="•"/>
                <a:defRPr sz="2000">
                  <a:solidFill>
                    <a:schemeClr val="tx1"/>
                  </a:solidFill>
                  <a:latin typeface="Calibri" charset="0"/>
                  <a:ea typeface="Lato Light" charset="0"/>
                  <a:cs typeface="Lato Light" charset="0"/>
                </a:defRPr>
              </a:lvl4pPr>
              <a:lvl5pPr marL="896938" indent="-176213">
                <a:lnSpc>
                  <a:spcPct val="90000"/>
                </a:lnSpc>
                <a:spcBef>
                  <a:spcPts val="1000"/>
                </a:spcBef>
                <a:buFont typeface="Arial" charset="0"/>
                <a:buChar char="•"/>
                <a:defRPr sz="2000">
                  <a:solidFill>
                    <a:schemeClr val="tx1"/>
                  </a:solidFill>
                  <a:latin typeface="Calibri" charset="0"/>
                  <a:ea typeface="Lato Light" charset="0"/>
                  <a:cs typeface="Lato Light" charset="0"/>
                </a:defRPr>
              </a:lvl5pPr>
              <a:lvl6pPr marL="13541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6pPr>
              <a:lvl7pPr marL="18113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7pPr>
              <a:lvl8pPr marL="22685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8pPr>
              <a:lvl9pPr marL="27257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9pPr>
            </a:lstStyle>
            <a:p>
              <a:pPr algn="ctr" defTabSz="914400" eaLnBrk="1" hangingPunct="1">
                <a:lnSpc>
                  <a:spcPct val="150000"/>
                </a:lnSpc>
                <a:spcBef>
                  <a:spcPts val="438"/>
                </a:spcBef>
                <a:spcAft>
                  <a:spcPts val="600"/>
                </a:spcAft>
              </a:pPr>
              <a:r>
                <a:rPr lang="en-US" altLang="en-US" sz="2400" b="1" dirty="0" err="1">
                  <a:solidFill>
                    <a:schemeClr val="bg1"/>
                  </a:solidFill>
                  <a:latin typeface="Calibri" charset="0"/>
                  <a:ea typeface="Calibri" charset="0"/>
                  <a:cs typeface="Calibri" charset="0"/>
                </a:rPr>
                <a:t>IntelliTect.com</a:t>
              </a:r>
              <a:r>
                <a:rPr lang="en-US" altLang="en-US" sz="2400" b="1" dirty="0">
                  <a:solidFill>
                    <a:schemeClr val="bg1"/>
                  </a:solidFill>
                  <a:latin typeface="Calibri" charset="0"/>
                  <a:ea typeface="Calibri" charset="0"/>
                  <a:cs typeface="Calibri" charset="0"/>
                </a:rPr>
                <a:t>     |     </a:t>
              </a:r>
              <a:r>
                <a:rPr lang="en-US" altLang="en-US" sz="2400" dirty="0" err="1">
                  <a:solidFill>
                    <a:schemeClr val="bg1"/>
                  </a:solidFill>
                  <a:latin typeface="Calibri" charset="0"/>
                  <a:ea typeface="Calibri" charset="0"/>
                  <a:cs typeface="Calibri" charset="0"/>
                </a:rPr>
                <a:t>info@intellitect.com</a:t>
              </a:r>
              <a:endParaRPr lang="en-US" altLang="en-US" sz="2400"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p:txBody>
        </p:sp>
        <p:pic>
          <p:nvPicPr>
            <p:cNvPr id="32" name="Picture 6"/>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842605" y="12719490"/>
              <a:ext cx="691857"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7"/>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742278" y="12719490"/>
              <a:ext cx="688973"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8"/>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2617802" y="12719490"/>
              <a:ext cx="688975"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5" name="Picture Placeholder 2"/>
          <p:cNvSpPr>
            <a:spLocks noGrp="1"/>
          </p:cNvSpPr>
          <p:nvPr>
            <p:ph type="pic" sz="quarter" idx="11" hasCustomPrompt="1"/>
          </p:nvPr>
        </p:nvSpPr>
        <p:spPr>
          <a:xfrm>
            <a:off x="21371442" y="12865394"/>
            <a:ext cx="2658138" cy="510363"/>
          </a:xfrm>
          <a:blipFill>
            <a:blip r:embed="rId10"/>
            <a:stretch>
              <a:fillRect/>
            </a:stretch>
          </a:blipFill>
        </p:spPr>
        <p:txBody>
          <a:bodyPr/>
          <a:lstStyle/>
          <a:p>
            <a:r>
              <a:rPr lang="en-US"/>
              <a:t> </a:t>
            </a:r>
          </a:p>
        </p:txBody>
      </p:sp>
      <p:sp>
        <p:nvSpPr>
          <p:cNvPr id="36" name="Picture Placeholder 3"/>
          <p:cNvSpPr>
            <a:spLocks noGrp="1"/>
          </p:cNvSpPr>
          <p:nvPr>
            <p:ph type="pic" sz="quarter" idx="16" hasCustomPrompt="1"/>
          </p:nvPr>
        </p:nvSpPr>
        <p:spPr>
          <a:xfrm>
            <a:off x="19661625" y="7759003"/>
            <a:ext cx="4185075" cy="4246217"/>
          </a:xfrm>
          <a:blipFill dpi="0" rotWithShape="0">
            <a:blip r:embed="rId11"/>
            <a:srcRect/>
            <a:stretch>
              <a:fillRect/>
            </a:stretch>
          </a:blipFill>
        </p:spPr>
        <p:txBody>
          <a:bodyPr/>
          <a:lstStyle/>
          <a:p>
            <a:r>
              <a:rPr lang="en-US"/>
              <a:t> </a:t>
            </a:r>
          </a:p>
        </p:txBody>
      </p:sp>
      <p:sp>
        <p:nvSpPr>
          <p:cNvPr id="8" name="Text Placeholder 7"/>
          <p:cNvSpPr>
            <a:spLocks noGrp="1"/>
          </p:cNvSpPr>
          <p:nvPr>
            <p:ph type="body" sz="quarter" idx="17" hasCustomPrompt="1"/>
          </p:nvPr>
        </p:nvSpPr>
        <p:spPr>
          <a:xfrm>
            <a:off x="7689850" y="6230938"/>
            <a:ext cx="11382375" cy="5773737"/>
          </a:xfrm>
        </p:spPr>
        <p:txBody>
          <a:bodyPr/>
          <a:lstStyle/>
          <a:p>
            <a:pPr lvl="0"/>
            <a:r>
              <a:rPr lang="en-US" dirty="0" err="1"/>
              <a:t>Mark@IntelliTect.com</a:t>
            </a:r>
            <a:r>
              <a:rPr lang="en-US" dirty="0"/>
              <a:t> </a:t>
            </a:r>
          </a:p>
          <a:p>
            <a:pPr lvl="0"/>
            <a:r>
              <a:rPr lang="en-US" dirty="0" err="1"/>
              <a:t>fb.com</a:t>
            </a:r>
            <a:r>
              <a:rPr lang="en-US" dirty="0"/>
              <a:t>/</a:t>
            </a:r>
            <a:r>
              <a:rPr lang="en-US" dirty="0" err="1"/>
              <a:t>Mark.Michaelis</a:t>
            </a:r>
            <a:r>
              <a:rPr lang="en-US" dirty="0"/>
              <a:t> </a:t>
            </a:r>
          </a:p>
          <a:p>
            <a:pPr lvl="0"/>
            <a:r>
              <a:rPr lang="en-US" dirty="0"/>
              <a:t>Twitter: @</a:t>
            </a:r>
            <a:r>
              <a:rPr lang="en-US" dirty="0" err="1"/>
              <a:t>MarkMichaelis</a:t>
            </a:r>
            <a:endParaRPr lang="en-US" dirty="0"/>
          </a:p>
          <a:p>
            <a:pPr lvl="0"/>
            <a:r>
              <a:rPr lang="en-US" dirty="0"/>
              <a:t>@</a:t>
            </a:r>
            <a:r>
              <a:rPr lang="en-US" dirty="0" err="1"/>
              <a:t>IntelliTect</a:t>
            </a:r>
            <a:r>
              <a:rPr lang="en-US" dirty="0"/>
              <a:t>, </a:t>
            </a:r>
            <a:r>
              <a:rPr lang="en-US" dirty="0" err="1"/>
              <a:t>fb.com</a:t>
            </a:r>
            <a:r>
              <a:rPr lang="en-US" dirty="0"/>
              <a:t>/</a:t>
            </a:r>
            <a:r>
              <a:rPr lang="en-US" dirty="0" err="1"/>
              <a:t>IntelliTect</a:t>
            </a:r>
            <a:r>
              <a:rPr lang="en-US" dirty="0"/>
              <a:t> </a:t>
            </a:r>
          </a:p>
        </p:txBody>
      </p:sp>
    </p:spTree>
    <p:extLst>
      <p:ext uri="{BB962C8B-B14F-4D97-AF65-F5344CB8AC3E}">
        <p14:creationId xmlns:p14="http://schemas.microsoft.com/office/powerpoint/2010/main" val="218568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tandard header and body">
    <p:spTree>
      <p:nvGrpSpPr>
        <p:cNvPr id="1" name=""/>
        <p:cNvGrpSpPr/>
        <p:nvPr/>
      </p:nvGrpSpPr>
      <p:grpSpPr>
        <a:xfrm>
          <a:off x="0" y="0"/>
          <a:ext cx="0" cy="0"/>
          <a:chOff x="0" y="0"/>
          <a:chExt cx="0" cy="0"/>
        </a:xfrm>
      </p:grpSpPr>
      <p:sp>
        <p:nvSpPr>
          <p:cNvPr id="3" name="Title Placeholder 1"/>
          <p:cNvSpPr>
            <a:spLocks noGrp="1"/>
          </p:cNvSpPr>
          <p:nvPr>
            <p:ph type="title"/>
          </p:nvPr>
        </p:nvSpPr>
        <p:spPr bwMode="auto">
          <a:xfrm>
            <a:off x="443784" y="312543"/>
            <a:ext cx="23436941" cy="1707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dirty="0"/>
              <a:t>Click to edit Master title style</a:t>
            </a:r>
          </a:p>
        </p:txBody>
      </p:sp>
      <p:sp>
        <p:nvSpPr>
          <p:cNvPr id="4" name="Text Placeholder 2"/>
          <p:cNvSpPr>
            <a:spLocks noGrp="1"/>
          </p:cNvSpPr>
          <p:nvPr>
            <p:ph idx="1"/>
          </p:nvPr>
        </p:nvSpPr>
        <p:spPr bwMode="auto">
          <a:xfrm>
            <a:off x="443783" y="2020186"/>
            <a:ext cx="23436941" cy="1101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noProof="0"/>
              <a:t>Click to edit Master text styles</a:t>
            </a:r>
          </a:p>
          <a:p>
            <a:pPr lvl="1"/>
            <a:r>
              <a:rPr lang="en-US" altLang="en-US" noProof="0" dirty="0"/>
              <a:t>Second level</a:t>
            </a:r>
          </a:p>
          <a:p>
            <a:pPr lvl="2"/>
            <a:r>
              <a:rPr lang="en-US" altLang="en-US" noProof="0" dirty="0"/>
              <a:t>Third level</a:t>
            </a:r>
          </a:p>
          <a:p>
            <a:pPr lvl="3"/>
            <a:r>
              <a:rPr lang="en-US" altLang="en-US" noProof="0" dirty="0"/>
              <a:t>Fourth level</a:t>
            </a:r>
          </a:p>
          <a:p>
            <a:pPr lvl="4"/>
            <a:r>
              <a:rPr lang="en-US" altLang="en-US" noProof="0" dirty="0"/>
              <a:t>Fifth level</a:t>
            </a:r>
          </a:p>
        </p:txBody>
      </p:sp>
    </p:spTree>
    <p:extLst>
      <p:ext uri="{BB962C8B-B14F-4D97-AF65-F5344CB8AC3E}">
        <p14:creationId xmlns:p14="http://schemas.microsoft.com/office/powerpoint/2010/main" val="1232645764"/>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page text">
    <p:spTree>
      <p:nvGrpSpPr>
        <p:cNvPr id="1" name=""/>
        <p:cNvGrpSpPr/>
        <p:nvPr/>
      </p:nvGrpSpPr>
      <p:grpSpPr>
        <a:xfrm>
          <a:off x="0" y="0"/>
          <a:ext cx="0" cy="0"/>
          <a:chOff x="0" y="0"/>
          <a:chExt cx="0" cy="0"/>
        </a:xfrm>
      </p:grpSpPr>
      <p:sp>
        <p:nvSpPr>
          <p:cNvPr id="8" name="Text Placeholder 2"/>
          <p:cNvSpPr>
            <a:spLocks noGrp="1"/>
          </p:cNvSpPr>
          <p:nvPr>
            <p:ph idx="1"/>
          </p:nvPr>
        </p:nvSpPr>
        <p:spPr bwMode="auto">
          <a:xfrm>
            <a:off x="361506" y="318977"/>
            <a:ext cx="23668073" cy="13056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a:defRPr sz="6000"/>
            </a:lvl1pPr>
            <a:lvl2pPr>
              <a:defRPr sz="4400"/>
            </a:lvl2pPr>
            <a:lvl3pPr>
              <a:defRPr sz="3200"/>
            </a:lvl3pPr>
            <a:lvl4pPr>
              <a:defRPr sz="2400"/>
            </a:lvl4pPr>
          </a:lstStyle>
          <a:p>
            <a:pPr lvl="0"/>
            <a:r>
              <a:rPr lang="en-US" altLang="en-US" noProof="0" dirty="0"/>
              <a:t>Click to edit Master text styles</a:t>
            </a:r>
          </a:p>
          <a:p>
            <a:pPr lvl="1"/>
            <a:r>
              <a:rPr lang="en-US" altLang="en-US" noProof="0" dirty="0"/>
              <a:t>Second level</a:t>
            </a:r>
          </a:p>
          <a:p>
            <a:pPr lvl="2"/>
            <a:r>
              <a:rPr lang="en-US" altLang="en-US" noProof="0" dirty="0"/>
              <a:t>Third level</a:t>
            </a:r>
          </a:p>
          <a:p>
            <a:pPr lvl="3"/>
            <a:r>
              <a:rPr lang="en-US" altLang="en-US" noProof="0" dirty="0"/>
              <a:t>Fourth level</a:t>
            </a:r>
          </a:p>
          <a:p>
            <a:pPr lvl="4"/>
            <a:r>
              <a:rPr lang="en-US" altLang="en-US" noProof="0" dirty="0"/>
              <a:t>Fifth level</a:t>
            </a:r>
          </a:p>
        </p:txBody>
      </p:sp>
      <p:sp>
        <p:nvSpPr>
          <p:cNvPr id="9"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9926441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9"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96983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page code">
    <p:spTree>
      <p:nvGrpSpPr>
        <p:cNvPr id="1" name=""/>
        <p:cNvGrpSpPr/>
        <p:nvPr/>
      </p:nvGrpSpPr>
      <p:grpSpPr>
        <a:xfrm>
          <a:off x="0" y="0"/>
          <a:ext cx="0" cy="0"/>
          <a:chOff x="0" y="0"/>
          <a:chExt cx="0" cy="0"/>
        </a:xfrm>
      </p:grpSpPr>
      <p:sp>
        <p:nvSpPr>
          <p:cNvPr id="9"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
        <p:nvSpPr>
          <p:cNvPr id="4" name="Text Placeholder 4">
            <a:extLst>
              <a:ext uri="{FF2B5EF4-FFF2-40B4-BE49-F238E27FC236}">
                <a16:creationId xmlns:a16="http://schemas.microsoft.com/office/drawing/2014/main" id="{95A7A43C-1E51-40A3-8EFF-A9C95464C827}"/>
              </a:ext>
            </a:extLst>
          </p:cNvPr>
          <p:cNvSpPr txBox="1">
            <a:spLocks/>
          </p:cNvSpPr>
          <p:nvPr userDrawn="1"/>
        </p:nvSpPr>
        <p:spPr>
          <a:xfrm>
            <a:off x="431800" y="195579"/>
            <a:ext cx="23597780" cy="13180178"/>
          </a:xfrm>
          <a:prstGeom prst="rect">
            <a:avLst/>
          </a:prstGeom>
        </p:spPr>
        <p:txBody>
          <a:bodyPr>
            <a:normAutofit/>
          </a:bodyPr>
          <a:lstStyle>
            <a:lvl1pPr algn="l" defTabSz="1827213" rtl="0" eaLnBrk="0" fontAlgn="base" hangingPunct="0">
              <a:lnSpc>
                <a:spcPct val="90000"/>
              </a:lnSpc>
              <a:spcBef>
                <a:spcPts val="2000"/>
              </a:spcBef>
              <a:spcAft>
                <a:spcPct val="0"/>
              </a:spcAft>
              <a:buFont typeface="Arial" charset="0"/>
              <a:defRPr sz="4000" kern="1200">
                <a:solidFill>
                  <a:schemeClr val="accent6">
                    <a:lumMod val="10000"/>
                  </a:schemeClr>
                </a:solidFill>
                <a:latin typeface="+mn-lt"/>
                <a:ea typeface="Lato Light" charset="0"/>
                <a:cs typeface="Lato Light" charset="0"/>
              </a:defRPr>
            </a:lvl1pPr>
            <a:lvl2pPr marL="1370013" indent="-457200" algn="l" defTabSz="1827213" rtl="0" eaLnBrk="0" fontAlgn="base" hangingPunct="0">
              <a:lnSpc>
                <a:spcPct val="90000"/>
              </a:lnSpc>
              <a:spcBef>
                <a:spcPts val="1000"/>
              </a:spcBef>
              <a:spcAft>
                <a:spcPct val="0"/>
              </a:spcAft>
              <a:buFont typeface="Arial" charset="0"/>
              <a:buChar char="•"/>
              <a:defRPr sz="3200" kern="1200">
                <a:solidFill>
                  <a:schemeClr val="accent6">
                    <a:lumMod val="10000"/>
                  </a:schemeClr>
                </a:solidFill>
                <a:latin typeface="+mn-lt"/>
                <a:ea typeface="Lato Light" charset="0"/>
                <a:cs typeface="Lato Light" charset="0"/>
              </a:defRPr>
            </a:lvl2pPr>
            <a:lvl3pPr marL="2170113" indent="-342900" algn="l" defTabSz="1827213" rtl="0" eaLnBrk="0" fontAlgn="base" hangingPunct="0">
              <a:lnSpc>
                <a:spcPct val="90000"/>
              </a:lnSpc>
              <a:spcBef>
                <a:spcPts val="1000"/>
              </a:spcBef>
              <a:spcAft>
                <a:spcPct val="0"/>
              </a:spcAft>
              <a:buFont typeface="Arial" charset="0"/>
              <a:buChar char="•"/>
              <a:defRPr sz="2400" kern="1200">
                <a:solidFill>
                  <a:schemeClr val="accent6">
                    <a:lumMod val="10000"/>
                  </a:schemeClr>
                </a:solidFill>
                <a:latin typeface="+mn-lt"/>
                <a:ea typeface="Lato Light" charset="0"/>
                <a:cs typeface="Lato Light" charset="0"/>
              </a:defRPr>
            </a:lvl3pPr>
            <a:lvl4pPr marL="3084512" indent="-342900" algn="l" defTabSz="1827213" rtl="0" eaLnBrk="0" fontAlgn="base" hangingPunct="0">
              <a:lnSpc>
                <a:spcPct val="90000"/>
              </a:lnSpc>
              <a:spcBef>
                <a:spcPts val="1000"/>
              </a:spcBef>
              <a:spcAft>
                <a:spcPct val="0"/>
              </a:spcAft>
              <a:buFont typeface="Arial" charset="0"/>
              <a:buChar char="•"/>
              <a:defRPr sz="2000" kern="1200">
                <a:solidFill>
                  <a:schemeClr val="accent6">
                    <a:lumMod val="10000"/>
                  </a:schemeClr>
                </a:solidFill>
                <a:latin typeface="+mn-lt"/>
                <a:ea typeface="Lato Light" charset="0"/>
                <a:cs typeface="Lato Light" charset="0"/>
              </a:defRPr>
            </a:lvl4pPr>
            <a:lvl5pPr marL="3998913" indent="-342900" algn="l" defTabSz="1827213" rtl="0" eaLnBrk="0" fontAlgn="base" hangingPunct="0">
              <a:lnSpc>
                <a:spcPct val="90000"/>
              </a:lnSpc>
              <a:spcBef>
                <a:spcPts val="1000"/>
              </a:spcBef>
              <a:spcAft>
                <a:spcPct val="0"/>
              </a:spcAft>
              <a:buFont typeface="Arial" charset="0"/>
              <a:buChar char="•"/>
              <a:defRPr sz="2000" kern="1200">
                <a:solidFill>
                  <a:schemeClr val="accent6">
                    <a:lumMod val="10000"/>
                  </a:schemeClr>
                </a:solidFill>
                <a:latin typeface="+mn-lt"/>
                <a:ea typeface="Lato Light" charset="0"/>
                <a:cs typeface="Lato Light" charset="0"/>
              </a:defRPr>
            </a:lvl5pPr>
            <a:lvl6pPr marL="5027942"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5"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r>
              <a:rPr lang="en-US" dirty="0">
                <a:solidFill>
                  <a:srgbClr val="0000FF"/>
                </a:solidFill>
                <a:latin typeface="Consolas" panose="020B0609020204030204" pitchFamily="49" charset="0"/>
              </a:rPr>
              <a:t>return switch</a:t>
            </a:r>
            <a:r>
              <a:rPr lang="en-US" dirty="0">
                <a:solidFill>
                  <a:srgbClr val="000000"/>
                </a:solidFill>
                <a:latin typeface="Consolas" panose="020B0609020204030204" pitchFamily="49" charset="0"/>
              </a:rPr>
              <a:t> (person)</a:t>
            </a:r>
          </a:p>
          <a:p>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Professor(_,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lastName</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subject) item =&gt;</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$"Dr. </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lastName</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teaching </a:t>
            </a:r>
            <a:r>
              <a:rPr lang="en-US" dirty="0">
                <a:solidFill>
                  <a:srgbClr val="000000"/>
                </a:solidFill>
                <a:latin typeface="Consolas" panose="020B0609020204030204" pitchFamily="49" charset="0"/>
              </a:rPr>
              <a:t>{subject}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Student { </a:t>
            </a:r>
            <a:r>
              <a:rPr lang="en-US" dirty="0" err="1">
                <a:solidFill>
                  <a:srgbClr val="000000"/>
                </a:solidFill>
                <a:latin typeface="Consolas" panose="020B0609020204030204" pitchFamily="49" charset="0"/>
              </a:rPr>
              <a:t>FirstName</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firstName</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Advisor { </a:t>
            </a:r>
            <a:r>
              <a:rPr lang="en-US" dirty="0" err="1">
                <a:solidFill>
                  <a:srgbClr val="000000"/>
                </a:solidFill>
                <a:latin typeface="Consolas" panose="020B0609020204030204" pitchFamily="49" charset="0"/>
              </a:rPr>
              <a:t>LastName</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advisorLastName</a:t>
            </a:r>
            <a:r>
              <a:rPr lang="en-US" dirty="0">
                <a:solidFill>
                  <a:srgbClr val="000000"/>
                </a:solidFill>
                <a:latin typeface="Consolas" panose="020B0609020204030204" pitchFamily="49" charset="0"/>
              </a:rPr>
              <a:t> } } =&gt;</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fistName</a:t>
            </a:r>
            <a:r>
              <a:rPr lang="en-US" dirty="0">
                <a:solidFill>
                  <a:srgbClr val="000000"/>
                </a:solidFill>
                <a:latin typeface="Consolas" panose="020B0609020204030204" pitchFamily="49" charset="0"/>
              </a:rPr>
              <a:t>, _) </a:t>
            </a:r>
          </a:p>
          <a:p>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EnrollmentStatus</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EnrollmentStatus.Enrolled</a:t>
            </a:r>
            <a:r>
              <a:rPr lang="en-US" dirty="0">
                <a:solidFill>
                  <a:srgbClr val="000000"/>
                </a:solidFill>
                <a:latin typeface="Consolas" panose="020B0609020204030204" pitchFamily="49" charset="0"/>
              </a:rPr>
              <a:t> } =&gt;</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 } =&gt; </a:t>
            </a:r>
            <a:r>
              <a:rPr lang="en-US" dirty="0">
                <a:solidFill>
                  <a:srgbClr val="A31515"/>
                </a:solidFill>
                <a:latin typeface="Consolas" panose="020B0609020204030204" pitchFamily="49" charset="0"/>
              </a:rPr>
              <a:t>"Enrollment has passed.  See you next year."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 =&gt; </a:t>
            </a:r>
            <a:r>
              <a:rPr lang="en-US" dirty="0">
                <a:solidFill>
                  <a:srgbClr val="A31515"/>
                </a:solidFill>
                <a:latin typeface="Consolas" panose="020B0609020204030204" pitchFamily="49" charset="0"/>
              </a:rPr>
              <a:t>"Oh No!!"</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a:t>
            </a:r>
            <a:endParaRPr lang="en-US" dirty="0"/>
          </a:p>
        </p:txBody>
      </p:sp>
    </p:spTree>
    <p:extLst>
      <p:ext uri="{BB962C8B-B14F-4D97-AF65-F5344CB8AC3E}">
        <p14:creationId xmlns:p14="http://schemas.microsoft.com/office/powerpoint/2010/main" val="8666847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page with header">
    <p:spTree>
      <p:nvGrpSpPr>
        <p:cNvPr id="1" name=""/>
        <p:cNvGrpSpPr/>
        <p:nvPr/>
      </p:nvGrpSpPr>
      <p:grpSpPr>
        <a:xfrm>
          <a:off x="0" y="0"/>
          <a:ext cx="0" cy="0"/>
          <a:chOff x="0" y="0"/>
          <a:chExt cx="0" cy="0"/>
        </a:xfrm>
      </p:grpSpPr>
      <p:sp>
        <p:nvSpPr>
          <p:cNvPr id="9"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
        <p:nvSpPr>
          <p:cNvPr id="3" name="Text Placeholder 4">
            <a:extLst>
              <a:ext uri="{FF2B5EF4-FFF2-40B4-BE49-F238E27FC236}">
                <a16:creationId xmlns:a16="http://schemas.microsoft.com/office/drawing/2014/main" id="{95A7A43C-1E51-40A3-8EFF-A9C95464C827}"/>
              </a:ext>
            </a:extLst>
          </p:cNvPr>
          <p:cNvSpPr txBox="1">
            <a:spLocks/>
          </p:cNvSpPr>
          <p:nvPr userDrawn="1"/>
        </p:nvSpPr>
        <p:spPr>
          <a:xfrm>
            <a:off x="431800" y="195579"/>
            <a:ext cx="23597780" cy="13180178"/>
          </a:xfrm>
          <a:prstGeom prst="rect">
            <a:avLst/>
          </a:prstGeom>
        </p:spPr>
        <p:txBody>
          <a:bodyPr>
            <a:normAutofit/>
          </a:bodyPr>
          <a:lstStyle>
            <a:lvl1pPr algn="l" defTabSz="1827213" rtl="0" eaLnBrk="0" fontAlgn="base" hangingPunct="0">
              <a:lnSpc>
                <a:spcPct val="90000"/>
              </a:lnSpc>
              <a:spcBef>
                <a:spcPts val="2000"/>
              </a:spcBef>
              <a:spcAft>
                <a:spcPct val="0"/>
              </a:spcAft>
              <a:buFont typeface="Arial" charset="0"/>
              <a:defRPr sz="4000" kern="1200">
                <a:solidFill>
                  <a:schemeClr val="accent6">
                    <a:lumMod val="10000"/>
                  </a:schemeClr>
                </a:solidFill>
                <a:latin typeface="+mn-lt"/>
                <a:ea typeface="Lato Light" charset="0"/>
                <a:cs typeface="Lato Light" charset="0"/>
              </a:defRPr>
            </a:lvl1pPr>
            <a:lvl2pPr marL="1370013" indent="-457200" algn="l" defTabSz="1827213" rtl="0" eaLnBrk="0" fontAlgn="base" hangingPunct="0">
              <a:lnSpc>
                <a:spcPct val="90000"/>
              </a:lnSpc>
              <a:spcBef>
                <a:spcPts val="1000"/>
              </a:spcBef>
              <a:spcAft>
                <a:spcPct val="0"/>
              </a:spcAft>
              <a:buFont typeface="Arial" charset="0"/>
              <a:buChar char="•"/>
              <a:defRPr sz="3200" kern="1200">
                <a:solidFill>
                  <a:schemeClr val="accent6">
                    <a:lumMod val="10000"/>
                  </a:schemeClr>
                </a:solidFill>
                <a:latin typeface="+mn-lt"/>
                <a:ea typeface="Lato Light" charset="0"/>
                <a:cs typeface="Lato Light" charset="0"/>
              </a:defRPr>
            </a:lvl2pPr>
            <a:lvl3pPr marL="2170113" indent="-342900" algn="l" defTabSz="1827213" rtl="0" eaLnBrk="0" fontAlgn="base" hangingPunct="0">
              <a:lnSpc>
                <a:spcPct val="90000"/>
              </a:lnSpc>
              <a:spcBef>
                <a:spcPts val="1000"/>
              </a:spcBef>
              <a:spcAft>
                <a:spcPct val="0"/>
              </a:spcAft>
              <a:buFont typeface="Arial" charset="0"/>
              <a:buChar char="•"/>
              <a:defRPr sz="2400" kern="1200">
                <a:solidFill>
                  <a:schemeClr val="accent6">
                    <a:lumMod val="10000"/>
                  </a:schemeClr>
                </a:solidFill>
                <a:latin typeface="+mn-lt"/>
                <a:ea typeface="Lato Light" charset="0"/>
                <a:cs typeface="Lato Light" charset="0"/>
              </a:defRPr>
            </a:lvl3pPr>
            <a:lvl4pPr marL="3084512" indent="-342900" algn="l" defTabSz="1827213" rtl="0" eaLnBrk="0" fontAlgn="base" hangingPunct="0">
              <a:lnSpc>
                <a:spcPct val="90000"/>
              </a:lnSpc>
              <a:spcBef>
                <a:spcPts val="1000"/>
              </a:spcBef>
              <a:spcAft>
                <a:spcPct val="0"/>
              </a:spcAft>
              <a:buFont typeface="Arial" charset="0"/>
              <a:buChar char="•"/>
              <a:defRPr sz="2000" kern="1200">
                <a:solidFill>
                  <a:schemeClr val="accent6">
                    <a:lumMod val="10000"/>
                  </a:schemeClr>
                </a:solidFill>
                <a:latin typeface="+mn-lt"/>
                <a:ea typeface="Lato Light" charset="0"/>
                <a:cs typeface="Lato Light" charset="0"/>
              </a:defRPr>
            </a:lvl4pPr>
            <a:lvl5pPr marL="3998913" indent="-342900" algn="l" defTabSz="1827213" rtl="0" eaLnBrk="0" fontAlgn="base" hangingPunct="0">
              <a:lnSpc>
                <a:spcPct val="90000"/>
              </a:lnSpc>
              <a:spcBef>
                <a:spcPts val="1000"/>
              </a:spcBef>
              <a:spcAft>
                <a:spcPct val="0"/>
              </a:spcAft>
              <a:buFont typeface="Arial" charset="0"/>
              <a:buChar char="•"/>
              <a:defRPr sz="2000" kern="1200">
                <a:solidFill>
                  <a:schemeClr val="accent6">
                    <a:lumMod val="10000"/>
                  </a:schemeClr>
                </a:solidFill>
                <a:latin typeface="+mn-lt"/>
                <a:ea typeface="Lato Light" charset="0"/>
                <a:cs typeface="Lato Light" charset="0"/>
              </a:defRPr>
            </a:lvl5pPr>
            <a:lvl6pPr marL="5027942"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5"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r>
              <a:rPr lang="en-US" dirty="0">
                <a:solidFill>
                  <a:srgbClr val="0000FF"/>
                </a:solidFill>
                <a:latin typeface="Consolas" panose="020B0609020204030204" pitchFamily="49" charset="0"/>
              </a:rPr>
              <a:t>return switch</a:t>
            </a:r>
            <a:r>
              <a:rPr lang="en-US" dirty="0">
                <a:solidFill>
                  <a:srgbClr val="000000"/>
                </a:solidFill>
                <a:latin typeface="Consolas" panose="020B0609020204030204" pitchFamily="49" charset="0"/>
              </a:rPr>
              <a:t> (person)</a:t>
            </a:r>
          </a:p>
          <a:p>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Professor(_,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lastName</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subject) item =&gt;</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$"Dr. </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lastName</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teaching </a:t>
            </a:r>
            <a:r>
              <a:rPr lang="en-US" dirty="0">
                <a:solidFill>
                  <a:srgbClr val="000000"/>
                </a:solidFill>
                <a:latin typeface="Consolas" panose="020B0609020204030204" pitchFamily="49" charset="0"/>
              </a:rPr>
              <a:t>{subject}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Student { </a:t>
            </a:r>
            <a:r>
              <a:rPr lang="en-US" dirty="0" err="1">
                <a:solidFill>
                  <a:srgbClr val="000000"/>
                </a:solidFill>
                <a:latin typeface="Consolas" panose="020B0609020204030204" pitchFamily="49" charset="0"/>
              </a:rPr>
              <a:t>FirstName</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firstName</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Advisor { </a:t>
            </a:r>
            <a:r>
              <a:rPr lang="en-US" dirty="0" err="1">
                <a:solidFill>
                  <a:srgbClr val="000000"/>
                </a:solidFill>
                <a:latin typeface="Consolas" panose="020B0609020204030204" pitchFamily="49" charset="0"/>
              </a:rPr>
              <a:t>LastName</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advisorLastName</a:t>
            </a:r>
            <a:r>
              <a:rPr lang="en-US" dirty="0">
                <a:solidFill>
                  <a:srgbClr val="000000"/>
                </a:solidFill>
                <a:latin typeface="Consolas" panose="020B0609020204030204" pitchFamily="49" charset="0"/>
              </a:rPr>
              <a:t> } } =&gt;</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fistName</a:t>
            </a:r>
            <a:r>
              <a:rPr lang="en-US" dirty="0">
                <a:solidFill>
                  <a:srgbClr val="000000"/>
                </a:solidFill>
                <a:latin typeface="Consolas" panose="020B0609020204030204" pitchFamily="49" charset="0"/>
              </a:rPr>
              <a:t>, _) </a:t>
            </a:r>
          </a:p>
          <a:p>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EnrollmentStatus</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EnrollmentStatus.Enrolled</a:t>
            </a:r>
            <a:r>
              <a:rPr lang="en-US" dirty="0">
                <a:solidFill>
                  <a:srgbClr val="000000"/>
                </a:solidFill>
                <a:latin typeface="Consolas" panose="020B0609020204030204" pitchFamily="49" charset="0"/>
              </a:rPr>
              <a:t> } =&gt;</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 } =&gt; </a:t>
            </a:r>
            <a:r>
              <a:rPr lang="en-US" dirty="0">
                <a:solidFill>
                  <a:srgbClr val="A31515"/>
                </a:solidFill>
                <a:latin typeface="Consolas" panose="020B0609020204030204" pitchFamily="49" charset="0"/>
              </a:rPr>
              <a:t>"Enrollment has passed.  See you next year."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 =&gt; </a:t>
            </a:r>
            <a:r>
              <a:rPr lang="en-US" dirty="0">
                <a:solidFill>
                  <a:srgbClr val="A31515"/>
                </a:solidFill>
                <a:latin typeface="Consolas" panose="020B0609020204030204" pitchFamily="49" charset="0"/>
              </a:rPr>
              <a:t>"Oh No!!"</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a:t>
            </a:r>
            <a:endParaRPr lang="en-US" dirty="0"/>
          </a:p>
        </p:txBody>
      </p:sp>
      <p:sp>
        <p:nvSpPr>
          <p:cNvPr id="4" name="Title Placeholder 1"/>
          <p:cNvSpPr>
            <a:spLocks noGrp="1"/>
          </p:cNvSpPr>
          <p:nvPr>
            <p:ph type="title"/>
          </p:nvPr>
        </p:nvSpPr>
        <p:spPr bwMode="auto">
          <a:xfrm>
            <a:off x="431800" y="195579"/>
            <a:ext cx="23597780" cy="953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algn="r">
              <a:defRPr/>
            </a:lvl1pPr>
          </a:lstStyle>
          <a:p>
            <a:pPr lvl="0"/>
            <a:r>
              <a:rPr lang="en-US" altLang="en-US"/>
              <a:t>Click to edit Master title style</a:t>
            </a:r>
          </a:p>
        </p:txBody>
      </p:sp>
    </p:spTree>
    <p:extLst>
      <p:ext uri="{BB962C8B-B14F-4D97-AF65-F5344CB8AC3E}">
        <p14:creationId xmlns:p14="http://schemas.microsoft.com/office/powerpoint/2010/main" val="1991648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alues section layout">
    <p:spTree>
      <p:nvGrpSpPr>
        <p:cNvPr id="1" name=""/>
        <p:cNvGrpSpPr/>
        <p:nvPr/>
      </p:nvGrpSpPr>
      <p:grpSpPr>
        <a:xfrm>
          <a:off x="0" y="0"/>
          <a:ext cx="0" cy="0"/>
          <a:chOff x="0" y="0"/>
          <a:chExt cx="0" cy="0"/>
        </a:xfrm>
      </p:grpSpPr>
      <p:sp>
        <p:nvSpPr>
          <p:cNvPr id="19" name="Rechteck 13"/>
          <p:cNvSpPr/>
          <p:nvPr/>
        </p:nvSpPr>
        <p:spPr bwMode="auto">
          <a:xfrm>
            <a:off x="9891700" y="0"/>
            <a:ext cx="14485953" cy="13820464"/>
          </a:xfrm>
          <a:prstGeom prst="rect">
            <a:avLst/>
          </a:prstGeom>
          <a:solidFill>
            <a:srgbClr val="2A79FF">
              <a:alpha val="80000"/>
            </a:srgbClr>
          </a:solidFill>
          <a:ln w="12700">
            <a:noFill/>
            <a:round/>
            <a:headEnd/>
            <a:tailEnd/>
          </a:ln>
        </p:spPr>
        <p:txBody>
          <a:bodyPr lIns="2159438" rIns="1079719" rtlCol="0" anchor="ctr"/>
          <a:lstStyle/>
          <a:p>
            <a:pPr>
              <a:spcAft>
                <a:spcPts val="2399"/>
              </a:spcAft>
              <a:defRPr/>
            </a:pPr>
            <a:endParaRPr lang="de-DE" sz="3199" kern="0" dirty="0">
              <a:solidFill>
                <a:prstClr val="white"/>
              </a:solidFill>
            </a:endParaRPr>
          </a:p>
        </p:txBody>
      </p:sp>
      <p:sp>
        <p:nvSpPr>
          <p:cNvPr id="9" name="Rechteck 13"/>
          <p:cNvSpPr/>
          <p:nvPr/>
        </p:nvSpPr>
        <p:spPr bwMode="auto">
          <a:xfrm>
            <a:off x="-1" y="-1048"/>
            <a:ext cx="9891701" cy="13821512"/>
          </a:xfrm>
          <a:prstGeom prst="rect">
            <a:avLst/>
          </a:prstGeom>
          <a:solidFill>
            <a:schemeClr val="accent1">
              <a:lumMod val="50000"/>
              <a:alpha val="80000"/>
            </a:schemeClr>
          </a:solidFill>
          <a:ln w="12700">
            <a:noFill/>
            <a:round/>
            <a:headEnd/>
            <a:tailEnd/>
          </a:ln>
          <a:effectLst>
            <a:outerShdw blurRad="50800" dist="50800" dir="5400000" algn="ctr" rotWithShape="0">
              <a:srgbClr val="23282D">
                <a:alpha val="55000"/>
              </a:srgbClr>
            </a:outerShdw>
          </a:effectLst>
        </p:spPr>
        <p:txBody>
          <a:bodyPr lIns="2159438" rIns="1079719" rtlCol="0" anchor="ctr"/>
          <a:lstStyle/>
          <a:p>
            <a:pPr>
              <a:spcAft>
                <a:spcPts val="2399"/>
              </a:spcAft>
              <a:defRPr/>
            </a:pPr>
            <a:endParaRPr lang="de-DE" sz="3199" kern="0" dirty="0">
              <a:solidFill>
                <a:prstClr val="white"/>
              </a:solidFill>
            </a:endParaRPr>
          </a:p>
        </p:txBody>
      </p:sp>
      <p:sp>
        <p:nvSpPr>
          <p:cNvPr id="6"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
        <p:nvSpPr>
          <p:cNvPr id="7" name="Text Placeholder 2"/>
          <p:cNvSpPr>
            <a:spLocks noGrp="1"/>
          </p:cNvSpPr>
          <p:nvPr>
            <p:ph idx="1"/>
          </p:nvPr>
        </p:nvSpPr>
        <p:spPr bwMode="auto">
          <a:xfrm>
            <a:off x="461759" y="446947"/>
            <a:ext cx="8890484" cy="12928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ltLang="en-US" noProof="0" dirty="0"/>
              <a:t>Click to edit Master text styles</a:t>
            </a:r>
          </a:p>
          <a:p>
            <a:pPr lvl="1"/>
            <a:r>
              <a:rPr lang="en-US" altLang="en-US" noProof="0" dirty="0"/>
              <a:t>Second level</a:t>
            </a:r>
          </a:p>
          <a:p>
            <a:pPr lvl="2"/>
            <a:r>
              <a:rPr lang="en-US" altLang="en-US" noProof="0" dirty="0"/>
              <a:t>Third level</a:t>
            </a:r>
          </a:p>
          <a:p>
            <a:pPr lvl="3"/>
            <a:r>
              <a:rPr lang="en-US" altLang="en-US" noProof="0" dirty="0"/>
              <a:t>Fourth level</a:t>
            </a:r>
          </a:p>
          <a:p>
            <a:pPr lvl="4"/>
            <a:r>
              <a:rPr lang="en-US" altLang="en-US" noProof="0" dirty="0"/>
              <a:t>Fifth level</a:t>
            </a:r>
          </a:p>
        </p:txBody>
      </p:sp>
      <p:sp>
        <p:nvSpPr>
          <p:cNvPr id="11" name="Text Placeholder 2"/>
          <p:cNvSpPr>
            <a:spLocks noGrp="1"/>
          </p:cNvSpPr>
          <p:nvPr>
            <p:ph idx="12"/>
          </p:nvPr>
        </p:nvSpPr>
        <p:spPr bwMode="auto">
          <a:xfrm>
            <a:off x="10391580" y="445303"/>
            <a:ext cx="13638000" cy="12928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ltLang="en-US" noProof="0" dirty="0"/>
              <a:t>Click to edit Master text styles</a:t>
            </a:r>
          </a:p>
          <a:p>
            <a:pPr lvl="1"/>
            <a:r>
              <a:rPr lang="en-US" altLang="en-US" noProof="0" dirty="0"/>
              <a:t>Second level</a:t>
            </a:r>
          </a:p>
          <a:p>
            <a:pPr lvl="2"/>
            <a:r>
              <a:rPr lang="en-US" altLang="en-US" noProof="0" dirty="0"/>
              <a:t>Third level</a:t>
            </a:r>
          </a:p>
          <a:p>
            <a:pPr lvl="3"/>
            <a:r>
              <a:rPr lang="en-US" altLang="en-US" noProof="0" dirty="0"/>
              <a:t>Fourth level</a:t>
            </a:r>
          </a:p>
          <a:p>
            <a:pPr lvl="4"/>
            <a:r>
              <a:rPr lang="en-US" altLang="en-US" noProof="0" dirty="0"/>
              <a:t>Fifth level</a:t>
            </a:r>
          </a:p>
        </p:txBody>
      </p:sp>
    </p:spTree>
    <p:extLst>
      <p:ext uri="{BB962C8B-B14F-4D97-AF65-F5344CB8AC3E}">
        <p14:creationId xmlns:p14="http://schemas.microsoft.com/office/powerpoint/2010/main" val="1241024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alf page code">
    <p:spTree>
      <p:nvGrpSpPr>
        <p:cNvPr id="1" name=""/>
        <p:cNvGrpSpPr/>
        <p:nvPr/>
      </p:nvGrpSpPr>
      <p:grpSpPr>
        <a:xfrm>
          <a:off x="0" y="0"/>
          <a:ext cx="0" cy="0"/>
          <a:chOff x="0" y="0"/>
          <a:chExt cx="0" cy="0"/>
        </a:xfrm>
      </p:grpSpPr>
      <p:sp>
        <p:nvSpPr>
          <p:cNvPr id="2" name="Title 1"/>
          <p:cNvSpPr>
            <a:spLocks noGrp="1"/>
          </p:cNvSpPr>
          <p:nvPr>
            <p:ph type="title"/>
          </p:nvPr>
        </p:nvSpPr>
        <p:spPr>
          <a:xfrm>
            <a:off x="284802" y="290188"/>
            <a:ext cx="23744778" cy="967921"/>
          </a:xfrm>
        </p:spPr>
        <p:txBody>
          <a:bodyPr/>
          <a:lstStyle/>
          <a:p>
            <a:r>
              <a:rPr lang="en-US"/>
              <a:t>Click to edit Master title style</a:t>
            </a:r>
          </a:p>
        </p:txBody>
      </p:sp>
      <p:sp>
        <p:nvSpPr>
          <p:cNvPr id="4" name="Content Placeholder 3"/>
          <p:cNvSpPr>
            <a:spLocks noGrp="1"/>
          </p:cNvSpPr>
          <p:nvPr>
            <p:ph sz="half" idx="2"/>
          </p:nvPr>
        </p:nvSpPr>
        <p:spPr>
          <a:xfrm>
            <a:off x="11910743" y="1521189"/>
            <a:ext cx="12118837" cy="118545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
        <p:nvSpPr>
          <p:cNvPr id="7" name="Text Placeholder 4">
            <a:extLst>
              <a:ext uri="{FF2B5EF4-FFF2-40B4-BE49-F238E27FC236}">
                <a16:creationId xmlns:a16="http://schemas.microsoft.com/office/drawing/2014/main" id="{95A7A43C-1E51-40A3-8EFF-A9C95464C827}"/>
              </a:ext>
            </a:extLst>
          </p:cNvPr>
          <p:cNvSpPr txBox="1">
            <a:spLocks/>
          </p:cNvSpPr>
          <p:nvPr userDrawn="1"/>
        </p:nvSpPr>
        <p:spPr>
          <a:xfrm>
            <a:off x="284802" y="1595618"/>
            <a:ext cx="11240891" cy="11524957"/>
          </a:xfrm>
          <a:prstGeom prst="rect">
            <a:avLst/>
          </a:prstGeom>
        </p:spPr>
        <p:txBody>
          <a:bodyPr>
            <a:normAutofit fontScale="92500" lnSpcReduction="10000"/>
          </a:bodyPr>
          <a:lstStyle>
            <a:lvl1pPr algn="l" defTabSz="1827213" rtl="0" eaLnBrk="0" fontAlgn="base" hangingPunct="0">
              <a:lnSpc>
                <a:spcPct val="90000"/>
              </a:lnSpc>
              <a:spcBef>
                <a:spcPts val="2000"/>
              </a:spcBef>
              <a:spcAft>
                <a:spcPct val="0"/>
              </a:spcAft>
              <a:buFont typeface="Arial" charset="0"/>
              <a:defRPr sz="4000" kern="1200">
                <a:solidFill>
                  <a:schemeClr val="accent6">
                    <a:lumMod val="10000"/>
                  </a:schemeClr>
                </a:solidFill>
                <a:latin typeface="+mn-lt"/>
                <a:ea typeface="Lato Light" charset="0"/>
                <a:cs typeface="Lato Light" charset="0"/>
              </a:defRPr>
            </a:lvl1pPr>
            <a:lvl2pPr marL="1370013" indent="-457200" algn="l" defTabSz="1827213" rtl="0" eaLnBrk="0" fontAlgn="base" hangingPunct="0">
              <a:lnSpc>
                <a:spcPct val="90000"/>
              </a:lnSpc>
              <a:spcBef>
                <a:spcPts val="1000"/>
              </a:spcBef>
              <a:spcAft>
                <a:spcPct val="0"/>
              </a:spcAft>
              <a:buFont typeface="Arial" charset="0"/>
              <a:buChar char="•"/>
              <a:defRPr sz="3200" kern="1200">
                <a:solidFill>
                  <a:schemeClr val="accent6">
                    <a:lumMod val="10000"/>
                  </a:schemeClr>
                </a:solidFill>
                <a:latin typeface="+mn-lt"/>
                <a:ea typeface="Lato Light" charset="0"/>
                <a:cs typeface="Lato Light" charset="0"/>
              </a:defRPr>
            </a:lvl2pPr>
            <a:lvl3pPr marL="2170113" indent="-342900" algn="l" defTabSz="1827213" rtl="0" eaLnBrk="0" fontAlgn="base" hangingPunct="0">
              <a:lnSpc>
                <a:spcPct val="90000"/>
              </a:lnSpc>
              <a:spcBef>
                <a:spcPts val="1000"/>
              </a:spcBef>
              <a:spcAft>
                <a:spcPct val="0"/>
              </a:spcAft>
              <a:buFont typeface="Arial" charset="0"/>
              <a:buChar char="•"/>
              <a:defRPr sz="2400" kern="1200">
                <a:solidFill>
                  <a:schemeClr val="accent6">
                    <a:lumMod val="10000"/>
                  </a:schemeClr>
                </a:solidFill>
                <a:latin typeface="+mn-lt"/>
                <a:ea typeface="Lato Light" charset="0"/>
                <a:cs typeface="Lato Light" charset="0"/>
              </a:defRPr>
            </a:lvl3pPr>
            <a:lvl4pPr marL="3084512" indent="-342900" algn="l" defTabSz="1827213" rtl="0" eaLnBrk="0" fontAlgn="base" hangingPunct="0">
              <a:lnSpc>
                <a:spcPct val="90000"/>
              </a:lnSpc>
              <a:spcBef>
                <a:spcPts val="1000"/>
              </a:spcBef>
              <a:spcAft>
                <a:spcPct val="0"/>
              </a:spcAft>
              <a:buFont typeface="Arial" charset="0"/>
              <a:buChar char="•"/>
              <a:defRPr sz="2000" kern="1200">
                <a:solidFill>
                  <a:schemeClr val="accent6">
                    <a:lumMod val="10000"/>
                  </a:schemeClr>
                </a:solidFill>
                <a:latin typeface="+mn-lt"/>
                <a:ea typeface="Lato Light" charset="0"/>
                <a:cs typeface="Lato Light" charset="0"/>
              </a:defRPr>
            </a:lvl4pPr>
            <a:lvl5pPr marL="3998913" indent="-342900" algn="l" defTabSz="1827213" rtl="0" eaLnBrk="0" fontAlgn="base" hangingPunct="0">
              <a:lnSpc>
                <a:spcPct val="90000"/>
              </a:lnSpc>
              <a:spcBef>
                <a:spcPts val="1000"/>
              </a:spcBef>
              <a:spcAft>
                <a:spcPct val="0"/>
              </a:spcAft>
              <a:buFont typeface="Arial" charset="0"/>
              <a:buChar char="•"/>
              <a:defRPr sz="2000" kern="1200">
                <a:solidFill>
                  <a:schemeClr val="accent6">
                    <a:lumMod val="10000"/>
                  </a:schemeClr>
                </a:solidFill>
                <a:latin typeface="+mn-lt"/>
                <a:ea typeface="Lato Light" charset="0"/>
                <a:cs typeface="Lato Light" charset="0"/>
              </a:defRPr>
            </a:lvl5pPr>
            <a:lvl6pPr marL="5027942"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5"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r>
              <a:rPr lang="en-US" dirty="0">
                <a:solidFill>
                  <a:srgbClr val="0000FF"/>
                </a:solidFill>
                <a:latin typeface="Consolas" panose="020B0609020204030204" pitchFamily="49" charset="0"/>
              </a:rPr>
              <a:t>return switch</a:t>
            </a:r>
            <a:r>
              <a:rPr lang="en-US" dirty="0">
                <a:solidFill>
                  <a:srgbClr val="000000"/>
                </a:solidFill>
                <a:latin typeface="Consolas" panose="020B0609020204030204" pitchFamily="49" charset="0"/>
              </a:rPr>
              <a:t> (person)</a:t>
            </a:r>
          </a:p>
          <a:p>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Professor(_,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lastName</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subject) item =&gt;</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$"Dr. </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lastName</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 teaching </a:t>
            </a:r>
            <a:r>
              <a:rPr lang="en-US" dirty="0">
                <a:solidFill>
                  <a:srgbClr val="000000"/>
                </a:solidFill>
                <a:latin typeface="Consolas" panose="020B0609020204030204" pitchFamily="49" charset="0"/>
              </a:rPr>
              <a:t>{subject}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Student { </a:t>
            </a:r>
            <a:r>
              <a:rPr lang="en-US" dirty="0" err="1">
                <a:solidFill>
                  <a:srgbClr val="000000"/>
                </a:solidFill>
                <a:latin typeface="Consolas" panose="020B0609020204030204" pitchFamily="49" charset="0"/>
              </a:rPr>
              <a:t>FirstName</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firstName</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Advisor { </a:t>
            </a:r>
            <a:r>
              <a:rPr lang="en-US" dirty="0" err="1">
                <a:solidFill>
                  <a:srgbClr val="000000"/>
                </a:solidFill>
                <a:latin typeface="Consolas" panose="020B0609020204030204" pitchFamily="49" charset="0"/>
              </a:rPr>
              <a:t>LastName</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var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advisorLastName</a:t>
            </a:r>
            <a:r>
              <a:rPr lang="en-US" dirty="0">
                <a:solidFill>
                  <a:srgbClr val="000000"/>
                </a:solidFill>
                <a:latin typeface="Consolas" panose="020B0609020204030204" pitchFamily="49" charset="0"/>
              </a:rPr>
              <a:t> } } =&gt;</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fistName</a:t>
            </a:r>
            <a:r>
              <a:rPr lang="en-US" dirty="0">
                <a:solidFill>
                  <a:srgbClr val="000000"/>
                </a:solidFill>
                <a:latin typeface="Consolas" panose="020B0609020204030204" pitchFamily="49" charset="0"/>
              </a:rPr>
              <a:t>, _) </a:t>
            </a:r>
          </a:p>
          <a:p>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EnrollmentStatus</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EnrollmentStatus.Enrolled</a:t>
            </a:r>
            <a:r>
              <a:rPr lang="en-US" dirty="0">
                <a:solidFill>
                  <a:srgbClr val="000000"/>
                </a:solidFill>
                <a:latin typeface="Consolas" panose="020B0609020204030204" pitchFamily="49" charset="0"/>
              </a:rPr>
              <a:t> } =&gt;</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 } =&gt; </a:t>
            </a:r>
            <a:r>
              <a:rPr lang="en-US" dirty="0">
                <a:solidFill>
                  <a:srgbClr val="A31515"/>
                </a:solidFill>
                <a:latin typeface="Consolas" panose="020B0609020204030204" pitchFamily="49" charset="0"/>
              </a:rPr>
              <a:t>"Enrollment has passed.  See you next year."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 =&gt; </a:t>
            </a:r>
            <a:r>
              <a:rPr lang="en-US" dirty="0">
                <a:solidFill>
                  <a:srgbClr val="A31515"/>
                </a:solidFill>
                <a:latin typeface="Consolas" panose="020B0609020204030204" pitchFamily="49" charset="0"/>
              </a:rPr>
              <a:t>"Oh No!!"</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a:t>
            </a:r>
            <a:endParaRPr lang="en-US" dirty="0"/>
          </a:p>
        </p:txBody>
      </p:sp>
    </p:spTree>
    <p:extLst>
      <p:ext uri="{BB962C8B-B14F-4D97-AF65-F5344CB8AC3E}">
        <p14:creationId xmlns:p14="http://schemas.microsoft.com/office/powerpoint/2010/main" val="9946100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6567" y="404037"/>
            <a:ext cx="9377917" cy="3710763"/>
          </a:xfrm>
        </p:spPr>
        <p:txBody>
          <a:bodyPr anchor="b"/>
          <a:lstStyle>
            <a:lvl1pPr>
              <a:defRPr sz="6398"/>
            </a:lvl1pPr>
          </a:lstStyle>
          <a:p>
            <a:r>
              <a:rPr lang="en-US"/>
              <a:t>Click to edit Master title style</a:t>
            </a:r>
          </a:p>
        </p:txBody>
      </p:sp>
      <p:sp>
        <p:nvSpPr>
          <p:cNvPr id="3" name="Content Placeholder 2"/>
          <p:cNvSpPr>
            <a:spLocks noGrp="1"/>
          </p:cNvSpPr>
          <p:nvPr>
            <p:ph idx="1"/>
          </p:nvPr>
        </p:nvSpPr>
        <p:spPr>
          <a:xfrm>
            <a:off x="10363676" y="404037"/>
            <a:ext cx="13665903" cy="12971719"/>
          </a:xfr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46567" y="4114799"/>
            <a:ext cx="9377917" cy="9013371"/>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Click to edit Master text styles</a:t>
            </a:r>
          </a:p>
        </p:txBody>
      </p:sp>
      <p:sp>
        <p:nvSpPr>
          <p:cNvPr id="8"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343954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 sections with header">
    <p:spTree>
      <p:nvGrpSpPr>
        <p:cNvPr id="1" name=""/>
        <p:cNvGrpSpPr/>
        <p:nvPr/>
      </p:nvGrpSpPr>
      <p:grpSpPr>
        <a:xfrm>
          <a:off x="0" y="0"/>
          <a:ext cx="0" cy="0"/>
          <a:chOff x="0" y="0"/>
          <a:chExt cx="0" cy="0"/>
        </a:xfrm>
      </p:grpSpPr>
      <p:sp>
        <p:nvSpPr>
          <p:cNvPr id="2" name="Title 1"/>
          <p:cNvSpPr>
            <a:spLocks noGrp="1"/>
          </p:cNvSpPr>
          <p:nvPr>
            <p:ph type="title"/>
          </p:nvPr>
        </p:nvSpPr>
        <p:spPr>
          <a:xfrm>
            <a:off x="284802" y="290188"/>
            <a:ext cx="23744778" cy="967921"/>
          </a:xfrm>
        </p:spPr>
        <p:txBody>
          <a:bodyPr/>
          <a:lstStyle/>
          <a:p>
            <a:r>
              <a:rPr lang="en-US"/>
              <a:t>Click to edit Master title style</a:t>
            </a:r>
          </a:p>
        </p:txBody>
      </p:sp>
      <p:sp>
        <p:nvSpPr>
          <p:cNvPr id="4" name="Content Placeholder 3"/>
          <p:cNvSpPr>
            <a:spLocks noGrp="1"/>
          </p:cNvSpPr>
          <p:nvPr>
            <p:ph sz="half" idx="2"/>
          </p:nvPr>
        </p:nvSpPr>
        <p:spPr>
          <a:xfrm>
            <a:off x="11910743" y="1521189"/>
            <a:ext cx="12118837" cy="11854568"/>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
        <p:nvSpPr>
          <p:cNvPr id="6" name="Content Placeholder 3"/>
          <p:cNvSpPr>
            <a:spLocks noGrp="1"/>
          </p:cNvSpPr>
          <p:nvPr>
            <p:ph sz="half" idx="12"/>
          </p:nvPr>
        </p:nvSpPr>
        <p:spPr>
          <a:xfrm>
            <a:off x="284803" y="1521189"/>
            <a:ext cx="11177096" cy="11854568"/>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5433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1 no footer">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p:nvPr>
        </p:nvSpPr>
        <p:spPr>
          <a:xfrm>
            <a:off x="0" y="4621795"/>
            <a:ext cx="24377650" cy="1753942"/>
          </a:xfrm>
          <a:solidFill>
            <a:schemeClr val="accent6">
              <a:lumMod val="10000"/>
              <a:alpha val="75000"/>
            </a:schemeClr>
          </a:solidFill>
        </p:spPr>
        <p:txBody>
          <a:bodyPr anchor="b">
            <a:spAutoFit/>
          </a:bodyPr>
          <a:lstStyle>
            <a:lvl1pPr algn="ctr">
              <a:defRPr sz="11997" b="0">
                <a:solidFill>
                  <a:schemeClr val="bg1"/>
                </a:solidFill>
              </a:defRPr>
            </a:lvl1pPr>
          </a:lstStyle>
          <a:p>
            <a:r>
              <a:rPr lang="en-US" dirty="0"/>
              <a:t>Click to edit Master title style</a:t>
            </a:r>
          </a:p>
        </p:txBody>
      </p:sp>
      <p:sp>
        <p:nvSpPr>
          <p:cNvPr id="11" name="Subtitle 2"/>
          <p:cNvSpPr>
            <a:spLocks noGrp="1"/>
          </p:cNvSpPr>
          <p:nvPr>
            <p:ph type="subTitle" idx="1"/>
          </p:nvPr>
        </p:nvSpPr>
        <p:spPr>
          <a:xfrm>
            <a:off x="0" y="6377097"/>
            <a:ext cx="24377650" cy="757002"/>
          </a:xfrm>
          <a:solidFill>
            <a:schemeClr val="accent6">
              <a:lumMod val="10000"/>
              <a:alpha val="75000"/>
            </a:schemeClr>
          </a:solidFill>
        </p:spPr>
        <p:txBody>
          <a:bodyPr>
            <a:spAutoFit/>
          </a:bodyPr>
          <a:lstStyle>
            <a:lvl1pPr marL="0" indent="0" algn="ctr">
              <a:buNone/>
              <a:defRPr sz="4799">
                <a:solidFill>
                  <a:schemeClr val="bg1"/>
                </a:solidFill>
              </a:defRPr>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dirty="0"/>
              <a:t>Click to edit Master subtitle style</a:t>
            </a:r>
          </a:p>
        </p:txBody>
      </p:sp>
      <p:sp>
        <p:nvSpPr>
          <p:cNvPr id="4" name="Picture Placeholder 2"/>
          <p:cNvSpPr>
            <a:spLocks noGrp="1"/>
          </p:cNvSpPr>
          <p:nvPr>
            <p:ph type="pic" sz="quarter" idx="11" hasCustomPrompt="1"/>
          </p:nvPr>
        </p:nvSpPr>
        <p:spPr>
          <a:xfrm>
            <a:off x="8399720" y="3125972"/>
            <a:ext cx="5980801" cy="1148315"/>
          </a:xfrm>
          <a:blipFill>
            <a:blip r:embed="rId3"/>
            <a:stretch>
              <a:fillRect/>
            </a:stretch>
          </a:blipFill>
        </p:spPr>
        <p:txBody>
          <a:bodyPr/>
          <a:lstStyle/>
          <a:p>
            <a:r>
              <a:rPr lang="en-US"/>
              <a:t> </a:t>
            </a:r>
          </a:p>
        </p:txBody>
      </p:sp>
    </p:spTree>
    <p:extLst>
      <p:ext uri="{BB962C8B-B14F-4D97-AF65-F5344CB8AC3E}">
        <p14:creationId xmlns:p14="http://schemas.microsoft.com/office/powerpoint/2010/main" val="996415891"/>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de and imag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 y="2"/>
            <a:ext cx="8523514" cy="13715999"/>
          </a:xfrm>
          <a:solidFill>
            <a:schemeClr val="bg1">
              <a:lumMod val="95000"/>
            </a:schemeClr>
          </a:solidFill>
        </p:spPr>
        <p:txBody>
          <a:bodyPr rtlCol="0">
            <a:normAutofit/>
          </a:bodyPr>
          <a:lstStyle>
            <a:lvl1pPr>
              <a:defRPr sz="2400"/>
            </a:lvl1pPr>
          </a:lstStyle>
          <a:p>
            <a:pPr lvl="0"/>
            <a:endParaRPr lang="en-US" noProof="0"/>
          </a:p>
        </p:txBody>
      </p:sp>
      <p:sp>
        <p:nvSpPr>
          <p:cNvPr id="6" name="Text Placeholder 2"/>
          <p:cNvSpPr>
            <a:spLocks noGrp="1"/>
          </p:cNvSpPr>
          <p:nvPr>
            <p:ph idx="1" hasCustomPrompt="1"/>
          </p:nvPr>
        </p:nvSpPr>
        <p:spPr bwMode="auto">
          <a:xfrm>
            <a:off x="8915401" y="297712"/>
            <a:ext cx="15199241" cy="13078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a:defRPr baseline="0">
                <a:latin typeface="Consolas" charset="0"/>
                <a:ea typeface="Consolas" charset="0"/>
                <a:cs typeface="Consolas" charset="0"/>
              </a:defRPr>
            </a:lvl1pPr>
            <a:lvl2pPr>
              <a:defRPr>
                <a:latin typeface="Consolas" charset="0"/>
                <a:ea typeface="Consolas" charset="0"/>
                <a:cs typeface="Consolas" charset="0"/>
              </a:defRPr>
            </a:lvl2pPr>
            <a:lvl3pPr>
              <a:defRPr>
                <a:latin typeface="Consolas" charset="0"/>
                <a:ea typeface="Consolas" charset="0"/>
                <a:cs typeface="Consolas" charset="0"/>
              </a:defRPr>
            </a:lvl3pPr>
            <a:lvl4pPr>
              <a:defRPr>
                <a:latin typeface="Consolas" charset="0"/>
                <a:ea typeface="Consolas" charset="0"/>
                <a:cs typeface="Consolas" charset="0"/>
              </a:defRPr>
            </a:lvl4pPr>
            <a:lvl5pPr>
              <a:defRPr>
                <a:latin typeface="Consolas" charset="0"/>
                <a:ea typeface="Consolas" charset="0"/>
                <a:cs typeface="Consolas" charset="0"/>
              </a:defRPr>
            </a:lvl5pPr>
          </a:lstStyle>
          <a:p>
            <a:pPr lvl="0"/>
            <a:r>
              <a:rPr lang="en-US" altLang="en-US" noProof="0" dirty="0"/>
              <a:t>Click to insert code examples</a:t>
            </a:r>
          </a:p>
          <a:p>
            <a:pPr lvl="1"/>
            <a:r>
              <a:rPr lang="en-US" altLang="en-US" noProof="0" dirty="0"/>
              <a:t>Second level</a:t>
            </a:r>
          </a:p>
          <a:p>
            <a:pPr lvl="2"/>
            <a:r>
              <a:rPr lang="en-US" altLang="en-US" noProof="0" dirty="0"/>
              <a:t>Third level</a:t>
            </a:r>
          </a:p>
          <a:p>
            <a:pPr lvl="3"/>
            <a:r>
              <a:rPr lang="en-US" altLang="en-US" noProof="0" dirty="0"/>
              <a:t>Fourth level</a:t>
            </a:r>
          </a:p>
          <a:p>
            <a:pPr lvl="4"/>
            <a:r>
              <a:rPr lang="en-US" altLang="en-US" noProof="0" dirty="0"/>
              <a:t>Fifth level</a:t>
            </a:r>
          </a:p>
        </p:txBody>
      </p:sp>
      <p:sp>
        <p:nvSpPr>
          <p:cNvPr id="8"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945715522"/>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Master-Placeholder">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0482942" y="0"/>
            <a:ext cx="13894707" cy="13716000"/>
          </a:xfrm>
          <a:solidFill>
            <a:schemeClr val="bg1">
              <a:lumMod val="95000"/>
            </a:schemeClr>
          </a:solidFill>
        </p:spPr>
        <p:txBody>
          <a:bodyPr rtlCol="0">
            <a:normAutofit/>
          </a:bodyPr>
          <a:lstStyle>
            <a:lvl1pPr>
              <a:defRPr sz="2400"/>
            </a:lvl1pPr>
          </a:lstStyle>
          <a:p>
            <a:pPr lvl="0"/>
            <a:endParaRPr lang="en-US" noProof="0"/>
          </a:p>
        </p:txBody>
      </p:sp>
      <p:sp>
        <p:nvSpPr>
          <p:cNvPr id="6" name="Title Placeholder 1"/>
          <p:cNvSpPr>
            <a:spLocks noGrp="1"/>
          </p:cNvSpPr>
          <p:nvPr>
            <p:ph type="title"/>
          </p:nvPr>
        </p:nvSpPr>
        <p:spPr bwMode="auto">
          <a:xfrm>
            <a:off x="522515" y="340243"/>
            <a:ext cx="9503229" cy="3153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nchor="b" anchorCtr="0"/>
          <a:lstStyle/>
          <a:p>
            <a:pPr lvl="0"/>
            <a:r>
              <a:rPr lang="en-US" altLang="en-US"/>
              <a:t>Click to edit Master title style</a:t>
            </a:r>
          </a:p>
        </p:txBody>
      </p:sp>
      <p:sp>
        <p:nvSpPr>
          <p:cNvPr id="7" name="Text Placeholder 2"/>
          <p:cNvSpPr>
            <a:spLocks noGrp="1"/>
          </p:cNvSpPr>
          <p:nvPr>
            <p:ph idx="1"/>
          </p:nvPr>
        </p:nvSpPr>
        <p:spPr bwMode="auto">
          <a:xfrm>
            <a:off x="522515" y="3763647"/>
            <a:ext cx="9503229" cy="9612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8"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478125550"/>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Master-Placeholder">
    <p:spTree>
      <p:nvGrpSpPr>
        <p:cNvPr id="1" name=""/>
        <p:cNvGrpSpPr/>
        <p:nvPr/>
      </p:nvGrpSpPr>
      <p:grpSpPr>
        <a:xfrm>
          <a:off x="0" y="0"/>
          <a:ext cx="0" cy="0"/>
          <a:chOff x="0" y="0"/>
          <a:chExt cx="0" cy="0"/>
        </a:xfrm>
      </p:grpSpPr>
      <p:sp>
        <p:nvSpPr>
          <p:cNvPr id="9" name="Picture Placeholder 4"/>
          <p:cNvSpPr>
            <a:spLocks noGrp="1"/>
          </p:cNvSpPr>
          <p:nvPr>
            <p:ph type="pic" sz="quarter" idx="10"/>
          </p:nvPr>
        </p:nvSpPr>
        <p:spPr>
          <a:xfrm>
            <a:off x="8125884" y="0"/>
            <a:ext cx="8125884" cy="6858000"/>
          </a:xfrm>
          <a:solidFill>
            <a:schemeClr val="bg1">
              <a:lumMod val="95000"/>
            </a:schemeClr>
          </a:solidFill>
        </p:spPr>
        <p:txBody>
          <a:bodyPr rtlCol="0">
            <a:normAutofit/>
          </a:bodyPr>
          <a:lstStyle>
            <a:lvl1pPr>
              <a:defRPr sz="2400"/>
            </a:lvl1pPr>
          </a:lstStyle>
          <a:p>
            <a:pPr lvl="0"/>
            <a:endParaRPr lang="en-US" noProof="0"/>
          </a:p>
        </p:txBody>
      </p:sp>
      <p:sp>
        <p:nvSpPr>
          <p:cNvPr id="10" name="Picture Placeholder 4"/>
          <p:cNvSpPr>
            <a:spLocks noGrp="1"/>
          </p:cNvSpPr>
          <p:nvPr>
            <p:ph type="pic" sz="quarter" idx="11"/>
          </p:nvPr>
        </p:nvSpPr>
        <p:spPr>
          <a:xfrm>
            <a:off x="1" y="6858000"/>
            <a:ext cx="8125884" cy="6858000"/>
          </a:xfrm>
          <a:solidFill>
            <a:schemeClr val="bg1">
              <a:lumMod val="95000"/>
            </a:schemeClr>
          </a:solidFill>
        </p:spPr>
        <p:txBody>
          <a:bodyPr rtlCol="0">
            <a:normAutofit/>
          </a:bodyPr>
          <a:lstStyle>
            <a:lvl1pPr>
              <a:defRPr sz="2400"/>
            </a:lvl1pPr>
          </a:lstStyle>
          <a:p>
            <a:pPr lvl="0"/>
            <a:endParaRPr lang="en-US" noProof="0"/>
          </a:p>
        </p:txBody>
      </p:sp>
      <p:sp>
        <p:nvSpPr>
          <p:cNvPr id="11" name="Picture Placeholder 4"/>
          <p:cNvSpPr>
            <a:spLocks noGrp="1"/>
          </p:cNvSpPr>
          <p:nvPr>
            <p:ph type="pic" sz="quarter" idx="12"/>
          </p:nvPr>
        </p:nvSpPr>
        <p:spPr>
          <a:xfrm>
            <a:off x="16251767" y="6858000"/>
            <a:ext cx="8125884" cy="6858000"/>
          </a:xfrm>
          <a:solidFill>
            <a:schemeClr val="bg1">
              <a:lumMod val="95000"/>
            </a:schemeClr>
          </a:solidFill>
        </p:spPr>
        <p:txBody>
          <a:bodyPr rtlCol="0">
            <a:normAutofit/>
          </a:bodyPr>
          <a:lstStyle>
            <a:lvl1pPr>
              <a:defRPr sz="2400"/>
            </a:lvl1pPr>
          </a:lstStyle>
          <a:p>
            <a:pPr lvl="0"/>
            <a:endParaRPr lang="en-US" noProof="0"/>
          </a:p>
        </p:txBody>
      </p:sp>
      <p:sp>
        <p:nvSpPr>
          <p:cNvPr id="5" name="Title 1"/>
          <p:cNvSpPr>
            <a:spLocks noGrp="1"/>
          </p:cNvSpPr>
          <p:nvPr>
            <p:ph type="title" hasCustomPrompt="1"/>
          </p:nvPr>
        </p:nvSpPr>
        <p:spPr>
          <a:xfrm>
            <a:off x="399596" y="195944"/>
            <a:ext cx="7438118" cy="6400801"/>
          </a:xfrm>
        </p:spPr>
        <p:txBody>
          <a:bodyPr anchor="ctr" anchorCtr="0">
            <a:normAutofit/>
          </a:bodyPr>
          <a:lstStyle>
            <a:lvl1pPr algn="ctr">
              <a:defRPr>
                <a:solidFill>
                  <a:schemeClr val="accent6">
                    <a:lumMod val="10000"/>
                  </a:schemeClr>
                </a:solidFill>
              </a:defRPr>
            </a:lvl1pPr>
          </a:lstStyle>
          <a:p>
            <a:r>
              <a:rPr lang="en-US" dirty="0"/>
              <a:t>Adjustable font size</a:t>
            </a:r>
          </a:p>
        </p:txBody>
      </p:sp>
      <p:sp>
        <p:nvSpPr>
          <p:cNvPr id="7" name="Title 1"/>
          <p:cNvSpPr txBox="1">
            <a:spLocks/>
          </p:cNvSpPr>
          <p:nvPr userDrawn="1"/>
        </p:nvSpPr>
        <p:spPr bwMode="auto">
          <a:xfrm>
            <a:off x="16539936" y="195943"/>
            <a:ext cx="7438118" cy="6400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normAutofit/>
          </a:bodyPr>
          <a:lstStyle>
            <a:lvl1pPr algn="l" defTabSz="1827213" rtl="0" eaLnBrk="0" fontAlgn="base" hangingPunct="0">
              <a:lnSpc>
                <a:spcPct val="90000"/>
              </a:lnSpc>
              <a:spcBef>
                <a:spcPct val="0"/>
              </a:spcBef>
              <a:spcAft>
                <a:spcPct val="0"/>
              </a:spcAft>
              <a:defRPr sz="6000" b="1" kern="1200">
                <a:solidFill>
                  <a:schemeClr val="accent6">
                    <a:lumMod val="10000"/>
                  </a:schemeClr>
                </a:solidFill>
                <a:latin typeface="+mn-lt"/>
                <a:ea typeface="Lato Light" charset="0"/>
                <a:cs typeface="Lato Light" charset="0"/>
              </a:defRPr>
            </a:lvl1pPr>
            <a:lvl2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2pPr>
            <a:lvl3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3pPr>
            <a:lvl4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4pPr>
            <a:lvl5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5pPr>
            <a:lvl6pPr marL="4572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6pPr>
            <a:lvl7pPr marL="9144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7pPr>
            <a:lvl8pPr marL="13716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8pPr>
            <a:lvl9pPr marL="18288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9pPr>
          </a:lstStyle>
          <a:p>
            <a:pPr algn="ctr"/>
            <a:r>
              <a:rPr lang="en-US" sz="6000" dirty="0"/>
              <a:t>Adjustable font size</a:t>
            </a:r>
          </a:p>
        </p:txBody>
      </p:sp>
      <p:sp>
        <p:nvSpPr>
          <p:cNvPr id="8" name="Title 1"/>
          <p:cNvSpPr txBox="1">
            <a:spLocks/>
          </p:cNvSpPr>
          <p:nvPr userDrawn="1"/>
        </p:nvSpPr>
        <p:spPr bwMode="auto">
          <a:xfrm>
            <a:off x="8469766" y="7086601"/>
            <a:ext cx="7438118" cy="6400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normAutofit/>
          </a:bodyPr>
          <a:lstStyle>
            <a:lvl1pPr algn="l" defTabSz="1827213" rtl="0" eaLnBrk="0" fontAlgn="base" hangingPunct="0">
              <a:lnSpc>
                <a:spcPct val="90000"/>
              </a:lnSpc>
              <a:spcBef>
                <a:spcPct val="0"/>
              </a:spcBef>
              <a:spcAft>
                <a:spcPct val="0"/>
              </a:spcAft>
              <a:defRPr sz="6000" b="1" kern="1200">
                <a:solidFill>
                  <a:schemeClr val="accent6">
                    <a:lumMod val="10000"/>
                  </a:schemeClr>
                </a:solidFill>
                <a:latin typeface="+mn-lt"/>
                <a:ea typeface="Lato Light" charset="0"/>
                <a:cs typeface="Lato Light" charset="0"/>
              </a:defRPr>
            </a:lvl1pPr>
            <a:lvl2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2pPr>
            <a:lvl3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3pPr>
            <a:lvl4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4pPr>
            <a:lvl5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5pPr>
            <a:lvl6pPr marL="4572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6pPr>
            <a:lvl7pPr marL="9144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7pPr>
            <a:lvl8pPr marL="13716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8pPr>
            <a:lvl9pPr marL="18288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9pPr>
          </a:lstStyle>
          <a:p>
            <a:pPr algn="ctr"/>
            <a:r>
              <a:rPr lang="en-US" sz="6000" dirty="0"/>
              <a:t>Adjustable font size</a:t>
            </a:r>
          </a:p>
        </p:txBody>
      </p:sp>
      <p:sp>
        <p:nvSpPr>
          <p:cNvPr id="12"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2119795423"/>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1"/>
        </a:solidFill>
        <a:effectLst/>
      </p:bgPr>
    </p:bg>
    <p:spTree>
      <p:nvGrpSpPr>
        <p:cNvPr id="1" name=""/>
        <p:cNvGrpSpPr/>
        <p:nvPr/>
      </p:nvGrpSpPr>
      <p:grpSpPr>
        <a:xfrm>
          <a:off x="0" y="0"/>
          <a:ext cx="0" cy="0"/>
          <a:chOff x="0" y="0"/>
          <a:chExt cx="0" cy="0"/>
        </a:xfrm>
      </p:grpSpPr>
      <p:sp>
        <p:nvSpPr>
          <p:cNvPr id="6" name="Text Placeholder 2"/>
          <p:cNvSpPr>
            <a:spLocks noGrp="1"/>
          </p:cNvSpPr>
          <p:nvPr>
            <p:ph idx="1"/>
          </p:nvPr>
        </p:nvSpPr>
        <p:spPr bwMode="auto">
          <a:xfrm>
            <a:off x="361506" y="318977"/>
            <a:ext cx="23668073" cy="13056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a:defRPr sz="6000">
                <a:solidFill>
                  <a:schemeClr val="bg1"/>
                </a:solidFill>
              </a:defRPr>
            </a:lvl1pPr>
            <a:lvl2pPr>
              <a:defRPr sz="4400">
                <a:solidFill>
                  <a:schemeClr val="bg1"/>
                </a:solidFill>
              </a:defRPr>
            </a:lvl2pPr>
            <a:lvl3pPr>
              <a:defRPr sz="3200">
                <a:solidFill>
                  <a:schemeClr val="bg1"/>
                </a:solidFill>
              </a:defRPr>
            </a:lvl3pPr>
            <a:lvl4pPr>
              <a:defRPr sz="2400">
                <a:solidFill>
                  <a:schemeClr val="bg1"/>
                </a:solidFill>
              </a:defRPr>
            </a:lvl4pPr>
            <a:lvl5pPr>
              <a:defRPr>
                <a:solidFill>
                  <a:schemeClr val="bg1"/>
                </a:solidFill>
              </a:defRPr>
            </a:lvl5pPr>
          </a:lstStyle>
          <a:p>
            <a:pPr lvl="0"/>
            <a:r>
              <a:rPr lang="en-US" altLang="en-US" noProof="0" dirty="0"/>
              <a:t>Click to edit Master text styles</a:t>
            </a:r>
          </a:p>
          <a:p>
            <a:pPr lvl="1"/>
            <a:r>
              <a:rPr lang="en-US" altLang="en-US" noProof="0" dirty="0"/>
              <a:t>Second level</a:t>
            </a:r>
          </a:p>
          <a:p>
            <a:pPr lvl="2"/>
            <a:r>
              <a:rPr lang="en-US" altLang="en-US" noProof="0" dirty="0"/>
              <a:t>Third level</a:t>
            </a:r>
          </a:p>
          <a:p>
            <a:pPr lvl="3"/>
            <a:r>
              <a:rPr lang="en-US" altLang="en-US" noProof="0" dirty="0"/>
              <a:t>Fourth level</a:t>
            </a:r>
          </a:p>
          <a:p>
            <a:pPr lvl="4"/>
            <a:r>
              <a:rPr lang="en-US" altLang="en-US" noProof="0" dirty="0"/>
              <a:t>Fifth level</a:t>
            </a:r>
          </a:p>
        </p:txBody>
      </p:sp>
      <p:sp>
        <p:nvSpPr>
          <p:cNvPr id="10"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1089441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rgbClr val="0070C0"/>
        </a:solidFill>
        <a:effectLst/>
      </p:bgPr>
    </p:bg>
    <p:spTree>
      <p:nvGrpSpPr>
        <p:cNvPr id="1" name=""/>
        <p:cNvGrpSpPr/>
        <p:nvPr/>
      </p:nvGrpSpPr>
      <p:grpSpPr>
        <a:xfrm>
          <a:off x="0" y="0"/>
          <a:ext cx="0" cy="0"/>
          <a:chOff x="0" y="0"/>
          <a:chExt cx="0" cy="0"/>
        </a:xfrm>
      </p:grpSpPr>
      <p:sp>
        <p:nvSpPr>
          <p:cNvPr id="5" name="Text Placeholder 2"/>
          <p:cNvSpPr>
            <a:spLocks noGrp="1"/>
          </p:cNvSpPr>
          <p:nvPr>
            <p:ph idx="1"/>
          </p:nvPr>
        </p:nvSpPr>
        <p:spPr bwMode="auto">
          <a:xfrm>
            <a:off x="361506" y="318977"/>
            <a:ext cx="23668073" cy="13056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a:defRPr sz="6000">
                <a:solidFill>
                  <a:schemeClr val="bg1"/>
                </a:solidFill>
              </a:defRPr>
            </a:lvl1pPr>
            <a:lvl2pPr>
              <a:defRPr sz="4400">
                <a:solidFill>
                  <a:schemeClr val="bg1"/>
                </a:solidFill>
              </a:defRPr>
            </a:lvl2pPr>
            <a:lvl3pPr>
              <a:defRPr sz="3200">
                <a:solidFill>
                  <a:schemeClr val="bg1"/>
                </a:solidFill>
              </a:defRPr>
            </a:lvl3pPr>
            <a:lvl4pPr>
              <a:defRPr sz="2400">
                <a:solidFill>
                  <a:schemeClr val="bg1"/>
                </a:solidFill>
              </a:defRPr>
            </a:lvl4pPr>
            <a:lvl5pPr>
              <a:defRPr>
                <a:solidFill>
                  <a:schemeClr val="bg1"/>
                </a:solidFill>
              </a:defRPr>
            </a:lvl5pPr>
          </a:lstStyle>
          <a:p>
            <a:pPr lvl="0"/>
            <a:r>
              <a:rPr lang="en-US" altLang="en-US" noProof="0" dirty="0"/>
              <a:t>Click to edit Master text styles</a:t>
            </a:r>
          </a:p>
          <a:p>
            <a:pPr lvl="1"/>
            <a:r>
              <a:rPr lang="en-US" altLang="en-US" noProof="0" dirty="0"/>
              <a:t>Second level</a:t>
            </a:r>
          </a:p>
          <a:p>
            <a:pPr lvl="2"/>
            <a:r>
              <a:rPr lang="en-US" altLang="en-US" noProof="0" dirty="0"/>
              <a:t>Third level</a:t>
            </a:r>
          </a:p>
          <a:p>
            <a:pPr lvl="3"/>
            <a:r>
              <a:rPr lang="en-US" altLang="en-US" noProof="0" dirty="0"/>
              <a:t>Fourth level</a:t>
            </a:r>
          </a:p>
          <a:p>
            <a:pPr lvl="4"/>
            <a:r>
              <a:rPr lang="en-US" altLang="en-US" noProof="0" dirty="0"/>
              <a:t>Fifth level</a:t>
            </a:r>
          </a:p>
        </p:txBody>
      </p:sp>
      <p:sp>
        <p:nvSpPr>
          <p:cNvPr id="6"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5095536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lumMod val="10000"/>
          </a:schemeClr>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3" hasCustomPrompt="1"/>
          </p:nvPr>
        </p:nvSpPr>
        <p:spPr>
          <a:xfrm>
            <a:off x="3482975" y="5910037"/>
            <a:ext cx="18713450" cy="3331029"/>
          </a:xfrm>
        </p:spPr>
        <p:txBody>
          <a:bodyPr/>
          <a:lstStyle>
            <a:lvl1pPr>
              <a:defRPr sz="4000" baseline="0">
                <a:solidFill>
                  <a:schemeClr val="accent3">
                    <a:lumMod val="40000"/>
                    <a:lumOff val="60000"/>
                  </a:schemeClr>
                </a:solidFill>
              </a:defRPr>
            </a:lvl1pPr>
          </a:lstStyle>
          <a:p>
            <a:pPr algn="ctr" eaLnBrk="1" hangingPunct="1"/>
            <a:r>
              <a:rPr lang="en-US" altLang="en-US" sz="7200" i="1" dirty="0">
                <a:solidFill>
                  <a:schemeClr val="bg1"/>
                </a:solidFill>
                <a:latin typeface="Lato Light" charset="0"/>
                <a:ea typeface="Lato Light" charset="0"/>
                <a:cs typeface="Lato Light" charset="0"/>
              </a:rPr>
              <a:t>Harold S. </a:t>
            </a:r>
            <a:r>
              <a:rPr lang="en-US" altLang="en-US" sz="7200" i="1" dirty="0" err="1">
                <a:solidFill>
                  <a:schemeClr val="bg1"/>
                </a:solidFill>
                <a:latin typeface="Lato Light" charset="0"/>
                <a:ea typeface="Lato Light" charset="0"/>
                <a:cs typeface="Lato Light" charset="0"/>
              </a:rPr>
              <a:t>Greenaman</a:t>
            </a:r>
            <a:endParaRPr lang="en-US" altLang="en-US" sz="7200" i="1" dirty="0">
              <a:solidFill>
                <a:schemeClr val="bg1"/>
              </a:solidFill>
              <a:latin typeface="Lato Light" charset="0"/>
              <a:ea typeface="Lato Light" charset="0"/>
              <a:cs typeface="Lato Light" charset="0"/>
            </a:endParaRPr>
          </a:p>
        </p:txBody>
      </p:sp>
      <p:sp>
        <p:nvSpPr>
          <p:cNvPr id="11" name="Text Placeholder 9"/>
          <p:cNvSpPr>
            <a:spLocks noGrp="1"/>
          </p:cNvSpPr>
          <p:nvPr>
            <p:ph type="body" sz="quarter" idx="14" hasCustomPrompt="1"/>
          </p:nvPr>
        </p:nvSpPr>
        <p:spPr>
          <a:xfrm>
            <a:off x="3482975" y="2438402"/>
            <a:ext cx="18713450" cy="3331029"/>
          </a:xfrm>
        </p:spPr>
        <p:txBody>
          <a:bodyPr/>
          <a:lstStyle>
            <a:lvl1pPr>
              <a:defRPr sz="4000" b="1" i="0"/>
            </a:lvl1pPr>
          </a:lstStyle>
          <a:p>
            <a:pPr algn="ctr" eaLnBrk="1" hangingPunct="1"/>
            <a:r>
              <a:rPr lang="en-US" altLang="en-US" sz="7200" i="1" dirty="0">
                <a:solidFill>
                  <a:schemeClr val="bg1"/>
                </a:solidFill>
                <a:latin typeface="Lato Light" charset="0"/>
                <a:ea typeface="Lato Light" charset="0"/>
                <a:cs typeface="Lato Light" charset="0"/>
              </a:rPr>
              <a:t>In the business world, everyone is paid in two coins: cash and experience. Take the experience first; the cash will come later.</a:t>
            </a:r>
          </a:p>
        </p:txBody>
      </p:sp>
    </p:spTree>
    <p:extLst>
      <p:ext uri="{BB962C8B-B14F-4D97-AF65-F5344CB8AC3E}">
        <p14:creationId xmlns:p14="http://schemas.microsoft.com/office/powerpoint/2010/main" val="170176804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Master-Placeholder">
    <p:spTree>
      <p:nvGrpSpPr>
        <p:cNvPr id="1" name=""/>
        <p:cNvGrpSpPr/>
        <p:nvPr/>
      </p:nvGrpSpPr>
      <p:grpSpPr>
        <a:xfrm>
          <a:off x="0" y="0"/>
          <a:ext cx="0" cy="0"/>
          <a:chOff x="0" y="0"/>
          <a:chExt cx="0" cy="0"/>
        </a:xfrm>
      </p:grpSpPr>
      <p:sp>
        <p:nvSpPr>
          <p:cNvPr id="13" name="Picture Placeholder 4"/>
          <p:cNvSpPr>
            <a:spLocks noGrp="1"/>
          </p:cNvSpPr>
          <p:nvPr>
            <p:ph type="pic" sz="quarter" idx="14"/>
          </p:nvPr>
        </p:nvSpPr>
        <p:spPr>
          <a:xfrm>
            <a:off x="0" y="0"/>
            <a:ext cx="8386356" cy="13716000"/>
          </a:xfrm>
          <a:solidFill>
            <a:schemeClr val="bg1">
              <a:lumMod val="95000"/>
            </a:schemeClr>
          </a:solidFill>
        </p:spPr>
        <p:txBody>
          <a:bodyPr rtlCol="0">
            <a:normAutofit/>
          </a:bodyPr>
          <a:lstStyle>
            <a:lvl1pPr>
              <a:defRPr sz="2400"/>
            </a:lvl1pPr>
          </a:lstStyle>
          <a:p>
            <a:pPr lvl="0"/>
            <a:endParaRPr lang="en-US" noProof="0"/>
          </a:p>
        </p:txBody>
      </p:sp>
      <p:sp>
        <p:nvSpPr>
          <p:cNvPr id="3" name="Picture Placeholder 4"/>
          <p:cNvSpPr>
            <a:spLocks noGrp="1"/>
          </p:cNvSpPr>
          <p:nvPr>
            <p:ph type="pic" sz="quarter" idx="16"/>
          </p:nvPr>
        </p:nvSpPr>
        <p:spPr>
          <a:xfrm>
            <a:off x="21244560" y="12466320"/>
            <a:ext cx="2499361" cy="579120"/>
          </a:xfrm>
          <a:blipFill>
            <a:blip r:embed="rId2"/>
            <a:stretch>
              <a:fillRect/>
            </a:stretch>
          </a:blipFill>
        </p:spPr>
        <p:txBody>
          <a:bodyPr rtlCol="0">
            <a:normAutofit/>
          </a:bodyPr>
          <a:lstStyle>
            <a:lvl1pPr>
              <a:defRPr sz="2400"/>
            </a:lvl1pPr>
          </a:lstStyle>
          <a:p>
            <a:pPr lvl="0"/>
            <a:endParaRPr lang="en-US" noProof="0"/>
          </a:p>
        </p:txBody>
      </p:sp>
      <p:sp>
        <p:nvSpPr>
          <p:cNvPr id="6" name="Title Placeholder 1"/>
          <p:cNvSpPr>
            <a:spLocks noGrp="1"/>
          </p:cNvSpPr>
          <p:nvPr>
            <p:ph type="title"/>
          </p:nvPr>
        </p:nvSpPr>
        <p:spPr bwMode="auto">
          <a:xfrm>
            <a:off x="8926287" y="446567"/>
            <a:ext cx="14817634" cy="3047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a:t>Click to edit Master title style</a:t>
            </a:r>
          </a:p>
        </p:txBody>
      </p:sp>
      <p:sp>
        <p:nvSpPr>
          <p:cNvPr id="7" name="Text Placeholder 2"/>
          <p:cNvSpPr>
            <a:spLocks noGrp="1"/>
          </p:cNvSpPr>
          <p:nvPr>
            <p:ph idx="1"/>
          </p:nvPr>
        </p:nvSpPr>
        <p:spPr bwMode="auto">
          <a:xfrm>
            <a:off x="8926287" y="3763647"/>
            <a:ext cx="14817634" cy="92817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Tree>
    <p:extLst>
      <p:ext uri="{BB962C8B-B14F-4D97-AF65-F5344CB8AC3E}">
        <p14:creationId xmlns:p14="http://schemas.microsoft.com/office/powerpoint/2010/main" val="552821280"/>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Master-Placeholder">
    <p:spTree>
      <p:nvGrpSpPr>
        <p:cNvPr id="1" name=""/>
        <p:cNvGrpSpPr/>
        <p:nvPr/>
      </p:nvGrpSpPr>
      <p:grpSpPr>
        <a:xfrm>
          <a:off x="0" y="0"/>
          <a:ext cx="0" cy="0"/>
          <a:chOff x="0" y="0"/>
          <a:chExt cx="0" cy="0"/>
        </a:xfrm>
      </p:grpSpPr>
      <p:sp>
        <p:nvSpPr>
          <p:cNvPr id="13" name="Picture Placeholder 4"/>
          <p:cNvSpPr>
            <a:spLocks noGrp="1"/>
          </p:cNvSpPr>
          <p:nvPr>
            <p:ph type="pic" sz="quarter" idx="14"/>
          </p:nvPr>
        </p:nvSpPr>
        <p:spPr>
          <a:xfrm>
            <a:off x="13771543" y="0"/>
            <a:ext cx="10606107" cy="13716000"/>
          </a:xfrm>
          <a:solidFill>
            <a:schemeClr val="bg1">
              <a:lumMod val="95000"/>
            </a:schemeClr>
          </a:solidFill>
        </p:spPr>
        <p:txBody>
          <a:bodyPr rtlCol="0">
            <a:normAutofit/>
          </a:bodyPr>
          <a:lstStyle>
            <a:lvl1pPr>
              <a:defRPr sz="2400"/>
            </a:lvl1pPr>
          </a:lstStyle>
          <a:p>
            <a:pPr lvl="0"/>
            <a:endParaRPr lang="en-US" noProof="0"/>
          </a:p>
        </p:txBody>
      </p:sp>
      <p:sp>
        <p:nvSpPr>
          <p:cNvPr id="5" name="Title Placeholder 1"/>
          <p:cNvSpPr>
            <a:spLocks noGrp="1"/>
          </p:cNvSpPr>
          <p:nvPr>
            <p:ph type="title"/>
          </p:nvPr>
        </p:nvSpPr>
        <p:spPr bwMode="auto">
          <a:xfrm>
            <a:off x="1251860" y="1056822"/>
            <a:ext cx="11255829" cy="265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a:t>Click to edit Master title style</a:t>
            </a:r>
          </a:p>
        </p:txBody>
      </p:sp>
      <p:sp>
        <p:nvSpPr>
          <p:cNvPr id="6" name="Text Placeholder 2"/>
          <p:cNvSpPr>
            <a:spLocks noGrp="1"/>
          </p:cNvSpPr>
          <p:nvPr>
            <p:ph idx="1"/>
          </p:nvPr>
        </p:nvSpPr>
        <p:spPr bwMode="auto">
          <a:xfrm>
            <a:off x="1251860" y="3977820"/>
            <a:ext cx="11255829" cy="870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8"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252996038"/>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2_Master-Placeholder">
    <p:spTree>
      <p:nvGrpSpPr>
        <p:cNvPr id="1" name=""/>
        <p:cNvGrpSpPr/>
        <p:nvPr/>
      </p:nvGrpSpPr>
      <p:grpSpPr>
        <a:xfrm>
          <a:off x="0" y="0"/>
          <a:ext cx="0" cy="0"/>
          <a:chOff x="0" y="0"/>
          <a:chExt cx="0" cy="0"/>
        </a:xfrm>
      </p:grpSpPr>
      <p:sp>
        <p:nvSpPr>
          <p:cNvPr id="13" name="Picture Placeholder 4"/>
          <p:cNvSpPr>
            <a:spLocks noGrp="1"/>
          </p:cNvSpPr>
          <p:nvPr>
            <p:ph type="pic" sz="quarter" idx="14"/>
          </p:nvPr>
        </p:nvSpPr>
        <p:spPr>
          <a:xfrm>
            <a:off x="0" y="0"/>
            <a:ext cx="10606107" cy="13716000"/>
          </a:xfrm>
          <a:solidFill>
            <a:schemeClr val="bg1">
              <a:lumMod val="95000"/>
            </a:schemeClr>
          </a:solidFill>
        </p:spPr>
        <p:txBody>
          <a:bodyPr rtlCol="0">
            <a:normAutofit/>
          </a:bodyPr>
          <a:lstStyle>
            <a:lvl1pPr>
              <a:defRPr sz="2400"/>
            </a:lvl1pPr>
          </a:lstStyle>
          <a:p>
            <a:pPr lvl="0"/>
            <a:endParaRPr lang="en-US" noProof="0"/>
          </a:p>
        </p:txBody>
      </p:sp>
      <p:sp>
        <p:nvSpPr>
          <p:cNvPr id="3" name="Picture Placeholder 4"/>
          <p:cNvSpPr>
            <a:spLocks noGrp="1"/>
          </p:cNvSpPr>
          <p:nvPr>
            <p:ph type="pic" sz="quarter" idx="16"/>
          </p:nvPr>
        </p:nvSpPr>
        <p:spPr>
          <a:xfrm>
            <a:off x="21244560" y="12466320"/>
            <a:ext cx="2499361" cy="579120"/>
          </a:xfrm>
          <a:blipFill>
            <a:blip r:embed="rId2"/>
            <a:stretch>
              <a:fillRect/>
            </a:stretch>
          </a:blipFill>
        </p:spPr>
        <p:txBody>
          <a:bodyPr rtlCol="0">
            <a:normAutofit/>
          </a:bodyPr>
          <a:lstStyle>
            <a:lvl1pPr>
              <a:defRPr sz="2400"/>
            </a:lvl1pPr>
          </a:lstStyle>
          <a:p>
            <a:pPr lvl="0"/>
            <a:endParaRPr lang="en-US" noProof="0"/>
          </a:p>
        </p:txBody>
      </p:sp>
      <p:sp>
        <p:nvSpPr>
          <p:cNvPr id="10" name="Title Placeholder 1"/>
          <p:cNvSpPr>
            <a:spLocks noGrp="1"/>
          </p:cNvSpPr>
          <p:nvPr>
            <p:ph type="title"/>
          </p:nvPr>
        </p:nvSpPr>
        <p:spPr bwMode="auto">
          <a:xfrm>
            <a:off x="11440888" y="1056822"/>
            <a:ext cx="12039598" cy="265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a:t>Click to edit Master title style</a:t>
            </a:r>
          </a:p>
        </p:txBody>
      </p:sp>
      <p:sp>
        <p:nvSpPr>
          <p:cNvPr id="11" name="Text Placeholder 2"/>
          <p:cNvSpPr>
            <a:spLocks noGrp="1"/>
          </p:cNvSpPr>
          <p:nvPr>
            <p:ph idx="1"/>
          </p:nvPr>
        </p:nvSpPr>
        <p:spPr bwMode="auto">
          <a:xfrm>
            <a:off x="11440888" y="3977820"/>
            <a:ext cx="12039598" cy="870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noProof="0"/>
              <a:t>Click to edit Master text styles</a:t>
            </a:r>
          </a:p>
          <a:p>
            <a:pPr lvl="1"/>
            <a:r>
              <a:rPr lang="en-US" altLang="en-US" noProof="0" dirty="0"/>
              <a:t>Second level</a:t>
            </a:r>
          </a:p>
          <a:p>
            <a:pPr lvl="2"/>
            <a:r>
              <a:rPr lang="en-US" altLang="en-US" noProof="0" dirty="0"/>
              <a:t>Third level</a:t>
            </a:r>
          </a:p>
          <a:p>
            <a:pPr lvl="3"/>
            <a:r>
              <a:rPr lang="en-US" altLang="en-US" noProof="0" dirty="0"/>
              <a:t>Fourth level</a:t>
            </a:r>
          </a:p>
          <a:p>
            <a:pPr lvl="4"/>
            <a:r>
              <a:rPr lang="en-US" altLang="en-US" noProof="0" dirty="0"/>
              <a:t>Fifth level</a:t>
            </a:r>
          </a:p>
        </p:txBody>
      </p:sp>
    </p:spTree>
    <p:extLst>
      <p:ext uri="{BB962C8B-B14F-4D97-AF65-F5344CB8AC3E}">
        <p14:creationId xmlns:p14="http://schemas.microsoft.com/office/powerpoint/2010/main" val="879768184"/>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9_Master-Placeholder">
    <p:spTree>
      <p:nvGrpSpPr>
        <p:cNvPr id="1" name=""/>
        <p:cNvGrpSpPr/>
        <p:nvPr/>
      </p:nvGrpSpPr>
      <p:grpSpPr>
        <a:xfrm>
          <a:off x="0" y="0"/>
          <a:ext cx="0" cy="0"/>
          <a:chOff x="0" y="0"/>
          <a:chExt cx="0" cy="0"/>
        </a:xfrm>
      </p:grpSpPr>
      <p:sp>
        <p:nvSpPr>
          <p:cNvPr id="13" name="Picture Placeholder 4"/>
          <p:cNvSpPr>
            <a:spLocks noGrp="1"/>
          </p:cNvSpPr>
          <p:nvPr>
            <p:ph type="pic" sz="quarter" idx="14"/>
          </p:nvPr>
        </p:nvSpPr>
        <p:spPr>
          <a:xfrm>
            <a:off x="13637624" y="0"/>
            <a:ext cx="10740027" cy="13716000"/>
          </a:xfrm>
          <a:solidFill>
            <a:schemeClr val="bg1">
              <a:lumMod val="95000"/>
            </a:schemeClr>
          </a:solidFill>
        </p:spPr>
        <p:txBody>
          <a:bodyPr rtlCol="0">
            <a:normAutofit/>
          </a:bodyPr>
          <a:lstStyle>
            <a:lvl1pPr>
              <a:defRPr sz="2400"/>
            </a:lvl1pPr>
          </a:lstStyle>
          <a:p>
            <a:pPr lvl="0"/>
            <a:endParaRPr lang="en-US" noProof="0"/>
          </a:p>
        </p:txBody>
      </p:sp>
      <p:sp>
        <p:nvSpPr>
          <p:cNvPr id="7" name="Title Placeholder 1"/>
          <p:cNvSpPr>
            <a:spLocks noGrp="1"/>
          </p:cNvSpPr>
          <p:nvPr>
            <p:ph type="title"/>
          </p:nvPr>
        </p:nvSpPr>
        <p:spPr bwMode="auto">
          <a:xfrm>
            <a:off x="1251860" y="1056822"/>
            <a:ext cx="11255829" cy="265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a:t>Click to edit Master title style</a:t>
            </a:r>
          </a:p>
        </p:txBody>
      </p:sp>
      <p:sp>
        <p:nvSpPr>
          <p:cNvPr id="8" name="Text Placeholder 2"/>
          <p:cNvSpPr>
            <a:spLocks noGrp="1"/>
          </p:cNvSpPr>
          <p:nvPr>
            <p:ph idx="1"/>
          </p:nvPr>
        </p:nvSpPr>
        <p:spPr bwMode="auto">
          <a:xfrm>
            <a:off x="1251860" y="3977820"/>
            <a:ext cx="11255829" cy="870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5"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4488449"/>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 2">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p:nvPr>
        </p:nvSpPr>
        <p:spPr>
          <a:xfrm>
            <a:off x="0" y="4621795"/>
            <a:ext cx="24377650" cy="1753942"/>
          </a:xfrm>
          <a:solidFill>
            <a:schemeClr val="accent6">
              <a:lumMod val="10000"/>
              <a:alpha val="75000"/>
            </a:schemeClr>
          </a:solidFill>
        </p:spPr>
        <p:txBody>
          <a:bodyPr anchor="b">
            <a:spAutoFit/>
          </a:bodyPr>
          <a:lstStyle>
            <a:lvl1pPr algn="ctr">
              <a:defRPr sz="11997" b="0">
                <a:solidFill>
                  <a:schemeClr val="bg1"/>
                </a:solidFill>
              </a:defRPr>
            </a:lvl1pPr>
          </a:lstStyle>
          <a:p>
            <a:r>
              <a:rPr lang="en-US" dirty="0"/>
              <a:t>Click to edit Master title style</a:t>
            </a:r>
          </a:p>
        </p:txBody>
      </p:sp>
      <p:sp>
        <p:nvSpPr>
          <p:cNvPr id="11" name="Subtitle 2"/>
          <p:cNvSpPr>
            <a:spLocks noGrp="1"/>
          </p:cNvSpPr>
          <p:nvPr>
            <p:ph type="subTitle" idx="1"/>
          </p:nvPr>
        </p:nvSpPr>
        <p:spPr>
          <a:xfrm>
            <a:off x="0" y="6377097"/>
            <a:ext cx="24377650" cy="757002"/>
          </a:xfrm>
          <a:solidFill>
            <a:schemeClr val="accent6">
              <a:lumMod val="10000"/>
              <a:alpha val="75000"/>
            </a:schemeClr>
          </a:solidFill>
        </p:spPr>
        <p:txBody>
          <a:bodyPr>
            <a:spAutoFit/>
          </a:bodyPr>
          <a:lstStyle>
            <a:lvl1pPr marL="0" indent="0" algn="ctr">
              <a:buNone/>
              <a:defRPr sz="4799">
                <a:solidFill>
                  <a:schemeClr val="bg1"/>
                </a:solidFill>
              </a:defRPr>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dirty="0"/>
              <a:t>Click to edit Master subtitle style</a:t>
            </a:r>
          </a:p>
        </p:txBody>
      </p:sp>
      <p:grpSp>
        <p:nvGrpSpPr>
          <p:cNvPr id="20" name="Group 19"/>
          <p:cNvGrpSpPr/>
          <p:nvPr userDrawn="1"/>
        </p:nvGrpSpPr>
        <p:grpSpPr>
          <a:xfrm>
            <a:off x="0" y="12482623"/>
            <a:ext cx="24377650" cy="1233377"/>
            <a:chOff x="0" y="12482623"/>
            <a:chExt cx="24377650" cy="1233377"/>
          </a:xfrm>
        </p:grpSpPr>
        <p:sp>
          <p:nvSpPr>
            <p:cNvPr id="21" name="Rectangle 20"/>
            <p:cNvSpPr/>
            <p:nvPr userDrawn="1"/>
          </p:nvSpPr>
          <p:spPr>
            <a:xfrm>
              <a:off x="0" y="12482623"/>
              <a:ext cx="24377650" cy="1233377"/>
            </a:xfrm>
            <a:prstGeom prst="rect">
              <a:avLst/>
            </a:prstGeom>
            <a:solidFill>
              <a:schemeClr val="accent6">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 Placeholder 6"/>
            <p:cNvSpPr txBox="1">
              <a:spLocks/>
            </p:cNvSpPr>
            <p:nvPr userDrawn="1"/>
          </p:nvSpPr>
          <p:spPr bwMode="auto">
            <a:xfrm>
              <a:off x="3690944" y="12709190"/>
              <a:ext cx="6888163"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nSpc>
                  <a:spcPct val="90000"/>
                </a:lnSpc>
                <a:spcBef>
                  <a:spcPts val="2000"/>
                </a:spcBef>
                <a:buFont typeface="Arial" charset="0"/>
                <a:defRPr sz="4000">
                  <a:solidFill>
                    <a:schemeClr val="tx1"/>
                  </a:solidFill>
                  <a:latin typeface="Calibri" charset="0"/>
                  <a:ea typeface="Lato Light" charset="0"/>
                  <a:cs typeface="Lato Light" charset="0"/>
                </a:defRPr>
              </a:lvl1pPr>
              <a:lvl2pPr marL="381000" indent="-190500">
                <a:lnSpc>
                  <a:spcPct val="90000"/>
                </a:lnSpc>
                <a:spcBef>
                  <a:spcPts val="1000"/>
                </a:spcBef>
                <a:buFont typeface="Arial" charset="0"/>
                <a:buChar char="•"/>
                <a:defRPr sz="3200">
                  <a:solidFill>
                    <a:schemeClr val="tx1"/>
                  </a:solidFill>
                  <a:latin typeface="Calibri" charset="0"/>
                  <a:ea typeface="Lato Light" charset="0"/>
                  <a:cs typeface="Lato Light" charset="0"/>
                </a:defRPr>
              </a:lvl2pPr>
              <a:lvl3pPr marL="571500" indent="-190500">
                <a:lnSpc>
                  <a:spcPct val="90000"/>
                </a:lnSpc>
                <a:spcBef>
                  <a:spcPts val="1000"/>
                </a:spcBef>
                <a:buFont typeface="Arial" charset="0"/>
                <a:buChar char="•"/>
                <a:defRPr sz="2400">
                  <a:solidFill>
                    <a:schemeClr val="tx1"/>
                  </a:solidFill>
                  <a:latin typeface="Calibri" charset="0"/>
                  <a:ea typeface="Lato Light" charset="0"/>
                  <a:cs typeface="Lato Light" charset="0"/>
                </a:defRPr>
              </a:lvl3pPr>
              <a:lvl4pPr marL="720725" indent="-184150">
                <a:lnSpc>
                  <a:spcPct val="90000"/>
                </a:lnSpc>
                <a:spcBef>
                  <a:spcPts val="1000"/>
                </a:spcBef>
                <a:buFont typeface="Arial" charset="0"/>
                <a:buChar char="•"/>
                <a:defRPr sz="2000">
                  <a:solidFill>
                    <a:schemeClr val="tx1"/>
                  </a:solidFill>
                  <a:latin typeface="Calibri" charset="0"/>
                  <a:ea typeface="Lato Light" charset="0"/>
                  <a:cs typeface="Lato Light" charset="0"/>
                </a:defRPr>
              </a:lvl4pPr>
              <a:lvl5pPr marL="896938" indent="-176213">
                <a:lnSpc>
                  <a:spcPct val="90000"/>
                </a:lnSpc>
                <a:spcBef>
                  <a:spcPts val="1000"/>
                </a:spcBef>
                <a:buFont typeface="Arial" charset="0"/>
                <a:buChar char="•"/>
                <a:defRPr sz="2000">
                  <a:solidFill>
                    <a:schemeClr val="tx1"/>
                  </a:solidFill>
                  <a:latin typeface="Calibri" charset="0"/>
                  <a:ea typeface="Lato Light" charset="0"/>
                  <a:cs typeface="Lato Light" charset="0"/>
                </a:defRPr>
              </a:lvl5pPr>
              <a:lvl6pPr marL="13541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6pPr>
              <a:lvl7pPr marL="18113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7pPr>
              <a:lvl8pPr marL="22685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8pPr>
              <a:lvl9pPr marL="27257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9pPr>
            </a:lstStyle>
            <a:p>
              <a:pPr algn="ctr" defTabSz="914400" eaLnBrk="1" hangingPunct="1">
                <a:lnSpc>
                  <a:spcPct val="150000"/>
                </a:lnSpc>
                <a:spcBef>
                  <a:spcPts val="438"/>
                </a:spcBef>
                <a:spcAft>
                  <a:spcPts val="600"/>
                </a:spcAft>
              </a:pPr>
              <a:r>
                <a:rPr lang="en-US" altLang="en-US" sz="2400" b="1" dirty="0" err="1">
                  <a:solidFill>
                    <a:schemeClr val="bg1"/>
                  </a:solidFill>
                  <a:latin typeface="Calibri" charset="0"/>
                  <a:ea typeface="Calibri" charset="0"/>
                  <a:cs typeface="Calibri" charset="0"/>
                </a:rPr>
                <a:t>IntelliTect.com</a:t>
              </a:r>
              <a:r>
                <a:rPr lang="en-US" altLang="en-US" sz="2400" b="1" dirty="0">
                  <a:solidFill>
                    <a:schemeClr val="bg1"/>
                  </a:solidFill>
                  <a:latin typeface="Calibri" charset="0"/>
                  <a:ea typeface="Calibri" charset="0"/>
                  <a:cs typeface="Calibri" charset="0"/>
                </a:rPr>
                <a:t>     |     </a:t>
              </a:r>
              <a:r>
                <a:rPr lang="en-US" altLang="en-US" sz="2400" dirty="0" err="1">
                  <a:solidFill>
                    <a:schemeClr val="bg1"/>
                  </a:solidFill>
                  <a:latin typeface="Calibri" charset="0"/>
                  <a:ea typeface="Calibri" charset="0"/>
                  <a:cs typeface="Calibri" charset="0"/>
                </a:rPr>
                <a:t>info@intellitect.com</a:t>
              </a:r>
              <a:endParaRPr lang="en-US" altLang="en-US" sz="2400"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p:txBody>
        </p:sp>
        <p:pic>
          <p:nvPicPr>
            <p:cNvPr id="23"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42605" y="12719490"/>
              <a:ext cx="691857"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7"/>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742278" y="12719490"/>
              <a:ext cx="688973"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8"/>
            <p:cNvPicPr>
              <a:picLocks noChangeAspect="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2617802" y="12719490"/>
              <a:ext cx="688975"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7" name="Picture Placeholder 2"/>
          <p:cNvSpPr>
            <a:spLocks noGrp="1"/>
          </p:cNvSpPr>
          <p:nvPr>
            <p:ph type="pic" sz="quarter" idx="11" hasCustomPrompt="1"/>
          </p:nvPr>
        </p:nvSpPr>
        <p:spPr>
          <a:xfrm>
            <a:off x="21371442" y="12865394"/>
            <a:ext cx="2658138" cy="510363"/>
          </a:xfrm>
          <a:blipFill>
            <a:blip r:embed="rId6"/>
            <a:stretch>
              <a:fillRect/>
            </a:stretch>
          </a:blipFill>
        </p:spPr>
        <p:txBody>
          <a:bodyPr/>
          <a:lstStyle/>
          <a:p>
            <a:r>
              <a:rPr lang="en-US"/>
              <a:t> </a:t>
            </a:r>
          </a:p>
        </p:txBody>
      </p:sp>
    </p:spTree>
    <p:extLst>
      <p:ext uri="{BB962C8B-B14F-4D97-AF65-F5344CB8AC3E}">
        <p14:creationId xmlns:p14="http://schemas.microsoft.com/office/powerpoint/2010/main" val="1645145252"/>
      </p:ext>
    </p:extLst>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8_Master-Placeholder">
    <p:spTree>
      <p:nvGrpSpPr>
        <p:cNvPr id="1" name=""/>
        <p:cNvGrpSpPr/>
        <p:nvPr/>
      </p:nvGrpSpPr>
      <p:grpSpPr>
        <a:xfrm>
          <a:off x="0" y="0"/>
          <a:ext cx="0" cy="0"/>
          <a:chOff x="0" y="0"/>
          <a:chExt cx="0" cy="0"/>
        </a:xfrm>
      </p:grpSpPr>
      <p:sp>
        <p:nvSpPr>
          <p:cNvPr id="23" name="Picture Placeholder 4"/>
          <p:cNvSpPr>
            <a:spLocks noGrp="1"/>
          </p:cNvSpPr>
          <p:nvPr>
            <p:ph type="pic" sz="quarter" idx="10"/>
          </p:nvPr>
        </p:nvSpPr>
        <p:spPr>
          <a:xfrm>
            <a:off x="1" y="0"/>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24" name="Picture Placeholder 4"/>
          <p:cNvSpPr>
            <a:spLocks noGrp="1"/>
          </p:cNvSpPr>
          <p:nvPr>
            <p:ph type="pic" sz="quarter" idx="11"/>
          </p:nvPr>
        </p:nvSpPr>
        <p:spPr>
          <a:xfrm>
            <a:off x="4942817" y="0"/>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25" name="Picture Placeholder 4"/>
          <p:cNvSpPr>
            <a:spLocks noGrp="1"/>
          </p:cNvSpPr>
          <p:nvPr>
            <p:ph type="pic" sz="quarter" idx="12"/>
          </p:nvPr>
        </p:nvSpPr>
        <p:spPr>
          <a:xfrm>
            <a:off x="9885638" y="0"/>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26" name="Picture Placeholder 4"/>
          <p:cNvSpPr>
            <a:spLocks noGrp="1"/>
          </p:cNvSpPr>
          <p:nvPr>
            <p:ph type="pic" sz="quarter" idx="13"/>
          </p:nvPr>
        </p:nvSpPr>
        <p:spPr>
          <a:xfrm>
            <a:off x="14828454" y="0"/>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27" name="Picture Placeholder 4"/>
          <p:cNvSpPr>
            <a:spLocks noGrp="1"/>
          </p:cNvSpPr>
          <p:nvPr>
            <p:ph type="pic" sz="quarter" idx="14"/>
          </p:nvPr>
        </p:nvSpPr>
        <p:spPr>
          <a:xfrm>
            <a:off x="19771270" y="0"/>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28" name="Picture Placeholder 4"/>
          <p:cNvSpPr>
            <a:spLocks noGrp="1"/>
          </p:cNvSpPr>
          <p:nvPr>
            <p:ph type="pic" sz="quarter" idx="15"/>
          </p:nvPr>
        </p:nvSpPr>
        <p:spPr>
          <a:xfrm>
            <a:off x="1" y="4890852"/>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29" name="Picture Placeholder 4"/>
          <p:cNvSpPr>
            <a:spLocks noGrp="1"/>
          </p:cNvSpPr>
          <p:nvPr>
            <p:ph type="pic" sz="quarter" idx="16"/>
          </p:nvPr>
        </p:nvSpPr>
        <p:spPr>
          <a:xfrm>
            <a:off x="4942817" y="4890852"/>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30" name="Picture Placeholder 4"/>
          <p:cNvSpPr>
            <a:spLocks noGrp="1"/>
          </p:cNvSpPr>
          <p:nvPr>
            <p:ph type="pic" sz="quarter" idx="17"/>
          </p:nvPr>
        </p:nvSpPr>
        <p:spPr>
          <a:xfrm>
            <a:off x="9885638" y="4890852"/>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31" name="Picture Placeholder 4"/>
          <p:cNvSpPr>
            <a:spLocks noGrp="1"/>
          </p:cNvSpPr>
          <p:nvPr>
            <p:ph type="pic" sz="quarter" idx="18"/>
          </p:nvPr>
        </p:nvSpPr>
        <p:spPr>
          <a:xfrm>
            <a:off x="14828454" y="4890852"/>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32" name="Picture Placeholder 4"/>
          <p:cNvSpPr>
            <a:spLocks noGrp="1"/>
          </p:cNvSpPr>
          <p:nvPr>
            <p:ph type="pic" sz="quarter" idx="19"/>
          </p:nvPr>
        </p:nvSpPr>
        <p:spPr>
          <a:xfrm>
            <a:off x="19771270" y="4890852"/>
            <a:ext cx="4606381" cy="4557950"/>
          </a:xfrm>
          <a:solidFill>
            <a:schemeClr val="bg1">
              <a:lumMod val="95000"/>
            </a:schemeClr>
          </a:solidFill>
        </p:spPr>
        <p:txBody>
          <a:bodyPr rtlCol="0">
            <a:normAutofit/>
          </a:bodyPr>
          <a:lstStyle>
            <a:lvl1pPr>
              <a:defRPr sz="2400"/>
            </a:lvl1pPr>
          </a:lstStyle>
          <a:p>
            <a:pPr lvl="0"/>
            <a:endParaRPr lang="en-US" noProof="0"/>
          </a:p>
        </p:txBody>
      </p:sp>
      <p:sp>
        <p:nvSpPr>
          <p:cNvPr id="12" name="Title Placeholder 1"/>
          <p:cNvSpPr>
            <a:spLocks noGrp="1"/>
          </p:cNvSpPr>
          <p:nvPr>
            <p:ph type="title"/>
          </p:nvPr>
        </p:nvSpPr>
        <p:spPr bwMode="auto">
          <a:xfrm>
            <a:off x="664031" y="9781706"/>
            <a:ext cx="23143027" cy="265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lvl="0"/>
            <a:r>
              <a:rPr lang="en-US" altLang="en-US"/>
              <a:t>Click to edit Master title style</a:t>
            </a:r>
          </a:p>
        </p:txBody>
      </p:sp>
      <p:sp>
        <p:nvSpPr>
          <p:cNvPr id="13" name="Picture Placeholder 2"/>
          <p:cNvSpPr>
            <a:spLocks noGrp="1"/>
          </p:cNvSpPr>
          <p:nvPr>
            <p:ph type="pic" sz="quarter" idx="20"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275434698"/>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_Master-Placeholder">
    <p:spTree>
      <p:nvGrpSpPr>
        <p:cNvPr id="1" name=""/>
        <p:cNvGrpSpPr/>
        <p:nvPr/>
      </p:nvGrpSpPr>
      <p:grpSpPr>
        <a:xfrm>
          <a:off x="0" y="0"/>
          <a:ext cx="0" cy="0"/>
          <a:chOff x="0" y="0"/>
          <a:chExt cx="0" cy="0"/>
        </a:xfrm>
      </p:grpSpPr>
      <p:sp>
        <p:nvSpPr>
          <p:cNvPr id="6" name="Picture Placeholder 4"/>
          <p:cNvSpPr>
            <a:spLocks noGrp="1"/>
          </p:cNvSpPr>
          <p:nvPr>
            <p:ph type="pic" sz="quarter" idx="10"/>
          </p:nvPr>
        </p:nvSpPr>
        <p:spPr>
          <a:xfrm>
            <a:off x="1" y="0"/>
            <a:ext cx="24377649" cy="6691746"/>
          </a:xfrm>
          <a:solidFill>
            <a:schemeClr val="bg1">
              <a:lumMod val="95000"/>
            </a:schemeClr>
          </a:solidFill>
        </p:spPr>
        <p:txBody>
          <a:bodyPr rtlCol="0">
            <a:normAutofit/>
          </a:bodyPr>
          <a:lstStyle>
            <a:lvl1pPr>
              <a:defRPr sz="2400"/>
            </a:lvl1pPr>
          </a:lstStyle>
          <a:p>
            <a:pPr lvl="0"/>
            <a:endParaRPr lang="en-US" noProof="0"/>
          </a:p>
        </p:txBody>
      </p:sp>
      <p:sp>
        <p:nvSpPr>
          <p:cNvPr id="4"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403710001"/>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_Master-Placeholder">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 y="0"/>
            <a:ext cx="9697015" cy="13716000"/>
          </a:xfrm>
          <a:solidFill>
            <a:schemeClr val="bg1">
              <a:lumMod val="95000"/>
            </a:schemeClr>
          </a:solidFill>
        </p:spPr>
        <p:txBody>
          <a:bodyPr rtlCol="0">
            <a:normAutofit/>
          </a:bodyPr>
          <a:lstStyle>
            <a:lvl1pPr>
              <a:defRPr sz="2400"/>
            </a:lvl1pPr>
          </a:lstStyle>
          <a:p>
            <a:pPr lvl="0"/>
            <a:endParaRPr lang="en-US" noProof="0"/>
          </a:p>
        </p:txBody>
      </p:sp>
      <p:sp>
        <p:nvSpPr>
          <p:cNvPr id="4"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559033773"/>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entered-text">
    <p:spTree>
      <p:nvGrpSpPr>
        <p:cNvPr id="1" name=""/>
        <p:cNvGrpSpPr/>
        <p:nvPr/>
      </p:nvGrpSpPr>
      <p:grpSpPr>
        <a:xfrm>
          <a:off x="0" y="0"/>
          <a:ext cx="0" cy="0"/>
          <a:chOff x="0" y="0"/>
          <a:chExt cx="0" cy="0"/>
        </a:xfrm>
      </p:grpSpPr>
      <p:sp>
        <p:nvSpPr>
          <p:cNvPr id="3" name="Title Placeholder 1"/>
          <p:cNvSpPr>
            <a:spLocks noGrp="1"/>
          </p:cNvSpPr>
          <p:nvPr>
            <p:ph type="title"/>
          </p:nvPr>
        </p:nvSpPr>
        <p:spPr bwMode="auto">
          <a:xfrm>
            <a:off x="1251859" y="1056821"/>
            <a:ext cx="22195970" cy="1000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algn="ctr">
              <a:defRPr/>
            </a:lvl1pPr>
          </a:lstStyle>
          <a:p>
            <a:pPr lvl="0"/>
            <a:r>
              <a:rPr lang="en-US" altLang="en-US"/>
              <a:t>Click to edit Master title style</a:t>
            </a:r>
          </a:p>
        </p:txBody>
      </p:sp>
      <p:sp>
        <p:nvSpPr>
          <p:cNvPr id="4" name="Text Placeholder 2"/>
          <p:cNvSpPr>
            <a:spLocks noGrp="1"/>
          </p:cNvSpPr>
          <p:nvPr>
            <p:ph idx="1"/>
          </p:nvPr>
        </p:nvSpPr>
        <p:spPr bwMode="auto">
          <a:xfrm>
            <a:off x="1251859" y="2351314"/>
            <a:ext cx="22195970" cy="10678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lvl1pPr algn="ctr">
              <a:defRPr/>
            </a:lvl1pPr>
            <a:lvl2pPr algn="ctr">
              <a:defRPr/>
            </a:lvl2pPr>
            <a:lvl3pPr algn="ctr">
              <a:defRPr/>
            </a:lvl3pPr>
            <a:lvl4pPr algn="ctr">
              <a:defRPr/>
            </a:lvl4pPr>
            <a:lvl5pPr algn="ctr">
              <a:defRPr/>
            </a:lvl5pPr>
          </a:lstStyle>
          <a:p>
            <a:pPr lvl="0"/>
            <a:r>
              <a:rPr lang="en-US" altLang="en-US" noProof="0" dirty="0"/>
              <a:t>Click to edit Master text styles</a:t>
            </a:r>
          </a:p>
          <a:p>
            <a:pPr lvl="1"/>
            <a:r>
              <a:rPr lang="en-US" altLang="en-US" noProof="0" dirty="0"/>
              <a:t>Second level</a:t>
            </a:r>
          </a:p>
          <a:p>
            <a:pPr lvl="2"/>
            <a:r>
              <a:rPr lang="en-US" altLang="en-US" noProof="0" dirty="0"/>
              <a:t>Third level</a:t>
            </a:r>
          </a:p>
          <a:p>
            <a:pPr lvl="3"/>
            <a:r>
              <a:rPr lang="en-US" altLang="en-US" noProof="0" dirty="0"/>
              <a:t>Fourth level</a:t>
            </a:r>
          </a:p>
          <a:p>
            <a:pPr lvl="4"/>
            <a:r>
              <a:rPr lang="en-US" altLang="en-US" noProof="0" dirty="0"/>
              <a:t>Fifth level</a:t>
            </a:r>
          </a:p>
        </p:txBody>
      </p:sp>
      <p:sp>
        <p:nvSpPr>
          <p:cNvPr id="5"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407399821"/>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Meet our Team">
    <p:spTree>
      <p:nvGrpSpPr>
        <p:cNvPr id="1" name=""/>
        <p:cNvGrpSpPr/>
        <p:nvPr/>
      </p:nvGrpSpPr>
      <p:grpSpPr>
        <a:xfrm>
          <a:off x="0" y="0"/>
          <a:ext cx="0" cy="0"/>
          <a:chOff x="0" y="0"/>
          <a:chExt cx="0" cy="0"/>
        </a:xfrm>
      </p:grpSpPr>
      <p:sp>
        <p:nvSpPr>
          <p:cNvPr id="21" name="Picture Placeholder 13"/>
          <p:cNvSpPr>
            <a:spLocks noGrp="1" noChangeAspect="1"/>
          </p:cNvSpPr>
          <p:nvPr>
            <p:ph type="pic" sz="quarter" idx="13"/>
          </p:nvPr>
        </p:nvSpPr>
        <p:spPr>
          <a:xfrm>
            <a:off x="3809142" y="4185620"/>
            <a:ext cx="2706789" cy="2706789"/>
          </a:xfrm>
          <a:prstGeom prst="ellipse">
            <a:avLst/>
          </a:prstGeom>
          <a:solidFill>
            <a:schemeClr val="bg1">
              <a:lumMod val="95000"/>
            </a:schemeClr>
          </a:solidFill>
          <a:effectLst/>
        </p:spPr>
        <p:txBody>
          <a:bodyPr rtlCol="0">
            <a:normAutofit/>
          </a:bodyPr>
          <a:lstStyle>
            <a:lvl1pPr marL="0" indent="0">
              <a:buNone/>
              <a:defRPr sz="2800">
                <a:ln>
                  <a:noFill/>
                </a:ln>
                <a:solidFill>
                  <a:schemeClr val="bg1">
                    <a:lumMod val="85000"/>
                  </a:schemeClr>
                </a:solidFill>
              </a:defRPr>
            </a:lvl1pPr>
          </a:lstStyle>
          <a:p>
            <a:pPr lvl="0"/>
            <a:r>
              <a:rPr lang="en-US" noProof="0"/>
              <a:t>Drag picture to placeholder or click icon to add</a:t>
            </a:r>
            <a:endParaRPr lang="en-US" noProof="0" dirty="0"/>
          </a:p>
        </p:txBody>
      </p:sp>
      <p:sp>
        <p:nvSpPr>
          <p:cNvPr id="22" name="Picture Placeholder 13"/>
          <p:cNvSpPr>
            <a:spLocks noGrp="1" noChangeAspect="1"/>
          </p:cNvSpPr>
          <p:nvPr>
            <p:ph type="pic" sz="quarter" idx="17"/>
          </p:nvPr>
        </p:nvSpPr>
        <p:spPr>
          <a:xfrm>
            <a:off x="3809141" y="8465671"/>
            <a:ext cx="2706789" cy="2706789"/>
          </a:xfrm>
          <a:prstGeom prst="ellipse">
            <a:avLst/>
          </a:prstGeom>
          <a:solidFill>
            <a:schemeClr val="bg1">
              <a:lumMod val="95000"/>
            </a:schemeClr>
          </a:solidFill>
          <a:effectLst/>
        </p:spPr>
        <p:txBody>
          <a:bodyPr rtlCol="0">
            <a:normAutofit/>
          </a:bodyPr>
          <a:lstStyle>
            <a:lvl1pPr marL="0" indent="0">
              <a:buNone/>
              <a:defRPr sz="2800">
                <a:ln>
                  <a:noFill/>
                </a:ln>
                <a:solidFill>
                  <a:schemeClr val="bg1">
                    <a:lumMod val="85000"/>
                  </a:schemeClr>
                </a:solidFill>
              </a:defRPr>
            </a:lvl1pPr>
          </a:lstStyle>
          <a:p>
            <a:pPr lvl="0"/>
            <a:r>
              <a:rPr lang="en-US" noProof="0" dirty="0"/>
              <a:t>Drag picture to placeholder or click icon to add</a:t>
            </a:r>
          </a:p>
        </p:txBody>
      </p:sp>
      <p:sp>
        <p:nvSpPr>
          <p:cNvPr id="23" name="Picture Placeholder 13"/>
          <p:cNvSpPr>
            <a:spLocks noGrp="1" noChangeAspect="1"/>
          </p:cNvSpPr>
          <p:nvPr>
            <p:ph type="pic" sz="quarter" idx="18"/>
          </p:nvPr>
        </p:nvSpPr>
        <p:spPr>
          <a:xfrm>
            <a:off x="8547565" y="4185620"/>
            <a:ext cx="2706789" cy="2706789"/>
          </a:xfrm>
          <a:prstGeom prst="ellipse">
            <a:avLst/>
          </a:prstGeom>
          <a:solidFill>
            <a:schemeClr val="bg1">
              <a:lumMod val="95000"/>
            </a:schemeClr>
          </a:solidFill>
          <a:effectLst/>
        </p:spPr>
        <p:txBody>
          <a:bodyPr rtlCol="0">
            <a:normAutofit/>
          </a:bodyPr>
          <a:lstStyle>
            <a:lvl1pPr marL="0" indent="0">
              <a:buNone/>
              <a:defRPr sz="2800">
                <a:ln>
                  <a:noFill/>
                </a:ln>
                <a:solidFill>
                  <a:schemeClr val="bg1">
                    <a:lumMod val="85000"/>
                  </a:schemeClr>
                </a:solidFill>
              </a:defRPr>
            </a:lvl1pPr>
          </a:lstStyle>
          <a:p>
            <a:pPr lvl="0"/>
            <a:r>
              <a:rPr lang="en-US" noProof="0"/>
              <a:t>Drag picture to placeholder or click icon to add</a:t>
            </a:r>
            <a:endParaRPr lang="en-US" noProof="0" dirty="0"/>
          </a:p>
        </p:txBody>
      </p:sp>
      <p:sp>
        <p:nvSpPr>
          <p:cNvPr id="24" name="Picture Placeholder 13"/>
          <p:cNvSpPr>
            <a:spLocks noGrp="1" noChangeAspect="1"/>
          </p:cNvSpPr>
          <p:nvPr>
            <p:ph type="pic" sz="quarter" idx="19"/>
          </p:nvPr>
        </p:nvSpPr>
        <p:spPr>
          <a:xfrm>
            <a:off x="8547564" y="8465671"/>
            <a:ext cx="2706789" cy="2706789"/>
          </a:xfrm>
          <a:prstGeom prst="ellipse">
            <a:avLst/>
          </a:prstGeom>
          <a:solidFill>
            <a:schemeClr val="bg1">
              <a:lumMod val="95000"/>
            </a:schemeClr>
          </a:solidFill>
          <a:effectLst/>
        </p:spPr>
        <p:txBody>
          <a:bodyPr rtlCol="0">
            <a:normAutofit/>
          </a:bodyPr>
          <a:lstStyle>
            <a:lvl1pPr marL="0" indent="0">
              <a:buNone/>
              <a:defRPr sz="2800">
                <a:ln>
                  <a:noFill/>
                </a:ln>
                <a:solidFill>
                  <a:schemeClr val="bg1">
                    <a:lumMod val="85000"/>
                  </a:schemeClr>
                </a:solidFill>
              </a:defRPr>
            </a:lvl1pPr>
          </a:lstStyle>
          <a:p>
            <a:pPr lvl="0"/>
            <a:r>
              <a:rPr lang="en-US" noProof="0"/>
              <a:t>Drag picture to placeholder or click icon to add</a:t>
            </a:r>
            <a:endParaRPr lang="en-US" noProof="0" dirty="0"/>
          </a:p>
        </p:txBody>
      </p:sp>
      <p:sp>
        <p:nvSpPr>
          <p:cNvPr id="29" name="Picture Placeholder 13"/>
          <p:cNvSpPr>
            <a:spLocks noGrp="1" noChangeAspect="1"/>
          </p:cNvSpPr>
          <p:nvPr>
            <p:ph type="pic" sz="quarter" idx="20"/>
          </p:nvPr>
        </p:nvSpPr>
        <p:spPr>
          <a:xfrm>
            <a:off x="13340743" y="4185620"/>
            <a:ext cx="2706789" cy="2706789"/>
          </a:xfrm>
          <a:prstGeom prst="ellipse">
            <a:avLst/>
          </a:prstGeom>
          <a:solidFill>
            <a:schemeClr val="bg1">
              <a:lumMod val="95000"/>
            </a:schemeClr>
          </a:solidFill>
          <a:effectLst/>
        </p:spPr>
        <p:txBody>
          <a:bodyPr rtlCol="0">
            <a:normAutofit/>
          </a:bodyPr>
          <a:lstStyle>
            <a:lvl1pPr marL="0" indent="0">
              <a:buNone/>
              <a:defRPr sz="2800">
                <a:ln>
                  <a:noFill/>
                </a:ln>
                <a:solidFill>
                  <a:schemeClr val="bg1">
                    <a:lumMod val="85000"/>
                  </a:schemeClr>
                </a:solidFill>
              </a:defRPr>
            </a:lvl1pPr>
          </a:lstStyle>
          <a:p>
            <a:pPr lvl="0"/>
            <a:r>
              <a:rPr lang="en-US" noProof="0" dirty="0"/>
              <a:t>Drag picture to placeholder or click icon to add</a:t>
            </a:r>
          </a:p>
        </p:txBody>
      </p:sp>
      <p:sp>
        <p:nvSpPr>
          <p:cNvPr id="30" name="Picture Placeholder 13"/>
          <p:cNvSpPr>
            <a:spLocks noGrp="1" noChangeAspect="1"/>
          </p:cNvSpPr>
          <p:nvPr>
            <p:ph type="pic" sz="quarter" idx="21"/>
          </p:nvPr>
        </p:nvSpPr>
        <p:spPr>
          <a:xfrm>
            <a:off x="13340742" y="8465671"/>
            <a:ext cx="2706789" cy="2706789"/>
          </a:xfrm>
          <a:prstGeom prst="ellipse">
            <a:avLst/>
          </a:prstGeom>
          <a:solidFill>
            <a:schemeClr val="bg1">
              <a:lumMod val="95000"/>
            </a:schemeClr>
          </a:solidFill>
          <a:effectLst/>
        </p:spPr>
        <p:txBody>
          <a:bodyPr rtlCol="0">
            <a:normAutofit/>
          </a:bodyPr>
          <a:lstStyle>
            <a:lvl1pPr marL="0" indent="0">
              <a:buNone/>
              <a:defRPr sz="2800">
                <a:ln>
                  <a:noFill/>
                </a:ln>
                <a:solidFill>
                  <a:schemeClr val="bg1">
                    <a:lumMod val="85000"/>
                  </a:schemeClr>
                </a:solidFill>
              </a:defRPr>
            </a:lvl1pPr>
          </a:lstStyle>
          <a:p>
            <a:pPr lvl="0"/>
            <a:r>
              <a:rPr lang="en-US" noProof="0" dirty="0"/>
              <a:t>Drag picture to placeholder or click icon to add</a:t>
            </a:r>
          </a:p>
        </p:txBody>
      </p:sp>
      <p:sp>
        <p:nvSpPr>
          <p:cNvPr id="31" name="Picture Placeholder 13"/>
          <p:cNvSpPr>
            <a:spLocks noGrp="1" noChangeAspect="1"/>
          </p:cNvSpPr>
          <p:nvPr>
            <p:ph type="pic" sz="quarter" idx="22"/>
          </p:nvPr>
        </p:nvSpPr>
        <p:spPr>
          <a:xfrm>
            <a:off x="18079167" y="4185620"/>
            <a:ext cx="2706789" cy="2706789"/>
          </a:xfrm>
          <a:prstGeom prst="ellipse">
            <a:avLst/>
          </a:prstGeom>
          <a:solidFill>
            <a:schemeClr val="bg1">
              <a:lumMod val="95000"/>
            </a:schemeClr>
          </a:solidFill>
          <a:effectLst/>
        </p:spPr>
        <p:txBody>
          <a:bodyPr rtlCol="0">
            <a:normAutofit/>
          </a:bodyPr>
          <a:lstStyle>
            <a:lvl1pPr marL="0" indent="0">
              <a:buNone/>
              <a:defRPr sz="2800">
                <a:ln>
                  <a:noFill/>
                </a:ln>
                <a:solidFill>
                  <a:schemeClr val="bg1">
                    <a:lumMod val="85000"/>
                  </a:schemeClr>
                </a:solidFill>
              </a:defRPr>
            </a:lvl1pPr>
          </a:lstStyle>
          <a:p>
            <a:pPr lvl="0"/>
            <a:r>
              <a:rPr lang="en-US" noProof="0"/>
              <a:t>Drag picture to placeholder or click icon to add</a:t>
            </a:r>
            <a:endParaRPr lang="en-US" noProof="0" dirty="0"/>
          </a:p>
        </p:txBody>
      </p:sp>
      <p:sp>
        <p:nvSpPr>
          <p:cNvPr id="32" name="Picture Placeholder 13"/>
          <p:cNvSpPr>
            <a:spLocks noGrp="1" noChangeAspect="1"/>
          </p:cNvSpPr>
          <p:nvPr>
            <p:ph type="pic" sz="quarter" idx="23"/>
          </p:nvPr>
        </p:nvSpPr>
        <p:spPr>
          <a:xfrm>
            <a:off x="18079166" y="8465671"/>
            <a:ext cx="2706789" cy="2706789"/>
          </a:xfrm>
          <a:prstGeom prst="ellipse">
            <a:avLst/>
          </a:prstGeom>
          <a:solidFill>
            <a:schemeClr val="bg1">
              <a:lumMod val="95000"/>
            </a:schemeClr>
          </a:solidFill>
          <a:effectLst/>
        </p:spPr>
        <p:txBody>
          <a:bodyPr rtlCol="0">
            <a:normAutofit/>
          </a:bodyPr>
          <a:lstStyle>
            <a:lvl1pPr marL="0" indent="0">
              <a:buNone/>
              <a:defRPr sz="2800">
                <a:ln>
                  <a:noFill/>
                </a:ln>
                <a:solidFill>
                  <a:schemeClr val="bg1">
                    <a:lumMod val="85000"/>
                  </a:schemeClr>
                </a:solidFill>
              </a:defRPr>
            </a:lvl1pPr>
          </a:lstStyle>
          <a:p>
            <a:pPr lvl="0"/>
            <a:r>
              <a:rPr lang="en-US" noProof="0"/>
              <a:t>Drag picture to placeholder or click icon to add</a:t>
            </a:r>
            <a:endParaRPr lang="en-US" noProof="0" dirty="0"/>
          </a:p>
        </p:txBody>
      </p:sp>
      <p:sp>
        <p:nvSpPr>
          <p:cNvPr id="10" name="Picture Placeholder 4"/>
          <p:cNvSpPr>
            <a:spLocks noGrp="1"/>
          </p:cNvSpPr>
          <p:nvPr>
            <p:ph type="pic" sz="quarter" idx="16"/>
          </p:nvPr>
        </p:nvSpPr>
        <p:spPr>
          <a:xfrm>
            <a:off x="21244560" y="12466320"/>
            <a:ext cx="2499361" cy="579120"/>
          </a:xfrm>
          <a:blipFill>
            <a:blip r:embed="rId2"/>
            <a:stretch>
              <a:fillRect/>
            </a:stretch>
          </a:blipFill>
        </p:spPr>
        <p:txBody>
          <a:bodyPr rtlCol="0">
            <a:normAutofit/>
          </a:bodyPr>
          <a:lstStyle>
            <a:lvl1pPr>
              <a:defRPr sz="2400"/>
            </a:lvl1pPr>
          </a:lstStyle>
          <a:p>
            <a:pPr lvl="0"/>
            <a:endParaRPr lang="en-US" noProof="0"/>
          </a:p>
        </p:txBody>
      </p:sp>
    </p:spTree>
    <p:extLst>
      <p:ext uri="{BB962C8B-B14F-4D97-AF65-F5344CB8AC3E}">
        <p14:creationId xmlns:p14="http://schemas.microsoft.com/office/powerpoint/2010/main" val="774389677"/>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Placeholder_">
    <p:spTree>
      <p:nvGrpSpPr>
        <p:cNvPr id="1" name=""/>
        <p:cNvGrpSpPr/>
        <p:nvPr/>
      </p:nvGrpSpPr>
      <p:grpSpPr>
        <a:xfrm>
          <a:off x="0" y="0"/>
          <a:ext cx="0" cy="0"/>
          <a:chOff x="0" y="0"/>
          <a:chExt cx="0" cy="0"/>
        </a:xfrm>
      </p:grpSpPr>
      <p:sp>
        <p:nvSpPr>
          <p:cNvPr id="13" name="Picture Placeholder 4"/>
          <p:cNvSpPr>
            <a:spLocks noGrp="1" noChangeAspect="1"/>
          </p:cNvSpPr>
          <p:nvPr>
            <p:ph type="pic" sz="quarter" idx="14"/>
          </p:nvPr>
        </p:nvSpPr>
        <p:spPr>
          <a:xfrm>
            <a:off x="2840847" y="2394543"/>
            <a:ext cx="5002699" cy="8831735"/>
          </a:xfrm>
          <a:solidFill>
            <a:schemeClr val="bg1">
              <a:lumMod val="95000"/>
            </a:schemeClr>
          </a:solidFill>
        </p:spPr>
        <p:txBody>
          <a:bodyPr rtlCol="0">
            <a:normAutofit/>
          </a:bodyPr>
          <a:lstStyle>
            <a:lvl1pPr>
              <a:defRPr sz="2400"/>
            </a:lvl1pPr>
          </a:lstStyle>
          <a:p>
            <a:pPr lvl="0"/>
            <a:endParaRPr lang="en-US" noProof="0"/>
          </a:p>
        </p:txBody>
      </p:sp>
      <p:sp>
        <p:nvSpPr>
          <p:cNvPr id="3"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587295838"/>
      </p:ext>
    </p:extLst>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_Placeholder_">
    <p:spTree>
      <p:nvGrpSpPr>
        <p:cNvPr id="1" name=""/>
        <p:cNvGrpSpPr/>
        <p:nvPr/>
      </p:nvGrpSpPr>
      <p:grpSpPr>
        <a:xfrm>
          <a:off x="0" y="0"/>
          <a:ext cx="0" cy="0"/>
          <a:chOff x="0" y="0"/>
          <a:chExt cx="0" cy="0"/>
        </a:xfrm>
      </p:grpSpPr>
      <p:sp>
        <p:nvSpPr>
          <p:cNvPr id="13" name="Picture Placeholder 4"/>
          <p:cNvSpPr>
            <a:spLocks noGrp="1"/>
          </p:cNvSpPr>
          <p:nvPr>
            <p:ph type="pic" sz="quarter" idx="14"/>
          </p:nvPr>
        </p:nvSpPr>
        <p:spPr>
          <a:xfrm>
            <a:off x="15422093" y="2515148"/>
            <a:ext cx="6202644" cy="8317204"/>
          </a:xfrm>
          <a:solidFill>
            <a:schemeClr val="bg1">
              <a:lumMod val="95000"/>
            </a:schemeClr>
          </a:solidFill>
        </p:spPr>
        <p:txBody>
          <a:bodyPr rtlCol="0">
            <a:normAutofit/>
          </a:bodyPr>
          <a:lstStyle>
            <a:lvl1pPr>
              <a:defRPr sz="2400"/>
            </a:lvl1pPr>
          </a:lstStyle>
          <a:p>
            <a:pPr lvl="0"/>
            <a:endParaRPr lang="en-US" noProof="0"/>
          </a:p>
        </p:txBody>
      </p:sp>
      <p:sp>
        <p:nvSpPr>
          <p:cNvPr id="3"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846307654"/>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7_Master-Placeholder">
    <p:spTree>
      <p:nvGrpSpPr>
        <p:cNvPr id="1" name=""/>
        <p:cNvGrpSpPr/>
        <p:nvPr/>
      </p:nvGrpSpPr>
      <p:grpSpPr>
        <a:xfrm>
          <a:off x="0" y="0"/>
          <a:ext cx="0" cy="0"/>
          <a:chOff x="0" y="0"/>
          <a:chExt cx="0" cy="0"/>
        </a:xfrm>
      </p:grpSpPr>
      <p:sp>
        <p:nvSpPr>
          <p:cNvPr id="31" name="Picture Placeholder 4"/>
          <p:cNvSpPr>
            <a:spLocks noGrp="1"/>
          </p:cNvSpPr>
          <p:nvPr>
            <p:ph type="pic" sz="quarter" idx="10"/>
          </p:nvPr>
        </p:nvSpPr>
        <p:spPr>
          <a:xfrm>
            <a:off x="1642924" y="3480446"/>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32" name="Picture Placeholder 4"/>
          <p:cNvSpPr>
            <a:spLocks noGrp="1"/>
          </p:cNvSpPr>
          <p:nvPr>
            <p:ph type="pic" sz="quarter" idx="11"/>
          </p:nvPr>
        </p:nvSpPr>
        <p:spPr>
          <a:xfrm>
            <a:off x="7208484" y="3480446"/>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33" name="Picture Placeholder 4"/>
          <p:cNvSpPr>
            <a:spLocks noGrp="1"/>
          </p:cNvSpPr>
          <p:nvPr>
            <p:ph type="pic" sz="quarter" idx="12"/>
          </p:nvPr>
        </p:nvSpPr>
        <p:spPr>
          <a:xfrm>
            <a:off x="12774044" y="3480446"/>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34" name="Picture Placeholder 4"/>
          <p:cNvSpPr>
            <a:spLocks noGrp="1"/>
          </p:cNvSpPr>
          <p:nvPr>
            <p:ph type="pic" sz="quarter" idx="13"/>
          </p:nvPr>
        </p:nvSpPr>
        <p:spPr>
          <a:xfrm>
            <a:off x="18339604" y="3480446"/>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35" name="Picture Placeholder 4"/>
          <p:cNvSpPr>
            <a:spLocks noGrp="1"/>
          </p:cNvSpPr>
          <p:nvPr>
            <p:ph type="pic" sz="quarter" idx="14"/>
          </p:nvPr>
        </p:nvSpPr>
        <p:spPr>
          <a:xfrm>
            <a:off x="1642924" y="6915457"/>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36" name="Picture Placeholder 4"/>
          <p:cNvSpPr>
            <a:spLocks noGrp="1"/>
          </p:cNvSpPr>
          <p:nvPr>
            <p:ph type="pic" sz="quarter" idx="15"/>
          </p:nvPr>
        </p:nvSpPr>
        <p:spPr>
          <a:xfrm>
            <a:off x="7208484" y="6915457"/>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37" name="Picture Placeholder 4"/>
          <p:cNvSpPr>
            <a:spLocks noGrp="1"/>
          </p:cNvSpPr>
          <p:nvPr>
            <p:ph type="pic" sz="quarter" idx="16"/>
          </p:nvPr>
        </p:nvSpPr>
        <p:spPr>
          <a:xfrm>
            <a:off x="12774044" y="6915457"/>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38" name="Picture Placeholder 4"/>
          <p:cNvSpPr>
            <a:spLocks noGrp="1"/>
          </p:cNvSpPr>
          <p:nvPr>
            <p:ph type="pic" sz="quarter" idx="17"/>
          </p:nvPr>
        </p:nvSpPr>
        <p:spPr>
          <a:xfrm>
            <a:off x="18339604" y="6915457"/>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39" name="Picture Placeholder 4"/>
          <p:cNvSpPr>
            <a:spLocks noGrp="1"/>
          </p:cNvSpPr>
          <p:nvPr>
            <p:ph type="pic" sz="quarter" idx="18"/>
          </p:nvPr>
        </p:nvSpPr>
        <p:spPr>
          <a:xfrm>
            <a:off x="1642924" y="10350470"/>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40" name="Picture Placeholder 4"/>
          <p:cNvSpPr>
            <a:spLocks noGrp="1"/>
          </p:cNvSpPr>
          <p:nvPr>
            <p:ph type="pic" sz="quarter" idx="19"/>
          </p:nvPr>
        </p:nvSpPr>
        <p:spPr>
          <a:xfrm>
            <a:off x="7208484" y="10350470"/>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41" name="Picture Placeholder 4"/>
          <p:cNvSpPr>
            <a:spLocks noGrp="1"/>
          </p:cNvSpPr>
          <p:nvPr>
            <p:ph type="pic" sz="quarter" idx="20"/>
          </p:nvPr>
        </p:nvSpPr>
        <p:spPr>
          <a:xfrm>
            <a:off x="12774044" y="10350470"/>
            <a:ext cx="5036705" cy="2838853"/>
          </a:xfrm>
          <a:solidFill>
            <a:schemeClr val="bg1">
              <a:lumMod val="95000"/>
            </a:schemeClr>
          </a:solidFill>
        </p:spPr>
        <p:txBody>
          <a:bodyPr rtlCol="0">
            <a:normAutofit/>
          </a:bodyPr>
          <a:lstStyle>
            <a:lvl1pPr>
              <a:defRPr sz="2400"/>
            </a:lvl1pPr>
          </a:lstStyle>
          <a:p>
            <a:pPr lvl="0"/>
            <a:endParaRPr lang="en-US" noProof="0"/>
          </a:p>
        </p:txBody>
      </p:sp>
      <p:sp>
        <p:nvSpPr>
          <p:cNvPr id="42" name="Picture Placeholder 4"/>
          <p:cNvSpPr>
            <a:spLocks noGrp="1"/>
          </p:cNvSpPr>
          <p:nvPr>
            <p:ph type="pic" sz="quarter" idx="21"/>
          </p:nvPr>
        </p:nvSpPr>
        <p:spPr>
          <a:xfrm>
            <a:off x="18339604" y="10350470"/>
            <a:ext cx="5036705" cy="2838853"/>
          </a:xfrm>
          <a:solidFill>
            <a:schemeClr val="bg1">
              <a:lumMod val="95000"/>
            </a:schemeClr>
          </a:solidFill>
        </p:spPr>
        <p:txBody>
          <a:bodyPr rtlCol="0">
            <a:normAutofit/>
          </a:bodyPr>
          <a:lstStyle>
            <a:lvl1pPr>
              <a:defRPr sz="2400"/>
            </a:lvl1pPr>
          </a:lstStyle>
          <a:p>
            <a:pPr lvl="0"/>
            <a:endParaRPr lang="en-US" noProof="0"/>
          </a:p>
        </p:txBody>
      </p:sp>
    </p:spTree>
    <p:extLst>
      <p:ext uri="{BB962C8B-B14F-4D97-AF65-F5344CB8AC3E}">
        <p14:creationId xmlns:p14="http://schemas.microsoft.com/office/powerpoint/2010/main" val="1238652893"/>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2017" y="2"/>
            <a:ext cx="24375634" cy="12801600"/>
          </a:xfrm>
          <a:prstGeom prst="rect">
            <a:avLst/>
          </a:prstGeom>
        </p:spPr>
      </p:pic>
      <p:sp>
        <p:nvSpPr>
          <p:cNvPr id="7" name="TextBox 6"/>
          <p:cNvSpPr txBox="1"/>
          <p:nvPr/>
        </p:nvSpPr>
        <p:spPr>
          <a:xfrm>
            <a:off x="2384269" y="2876820"/>
            <a:ext cx="9532102" cy="3463278"/>
          </a:xfrm>
          <a:prstGeom prst="rect">
            <a:avLst/>
          </a:prstGeom>
          <a:noFill/>
        </p:spPr>
        <p:txBody>
          <a:bodyPr wrap="square" lIns="365614" tIns="292492" rIns="365614" bIns="292492" rtlCol="0">
            <a:spAutoFit/>
          </a:bodyPr>
          <a:lstStyle/>
          <a:p>
            <a:pPr marL="0" marR="0" lvl="0" indent="0" algn="l" defTabSz="1828076" rtl="0" eaLnBrk="1" fontAlgn="auto" latinLnBrk="0" hangingPunct="1">
              <a:lnSpc>
                <a:spcPts val="11194"/>
              </a:lnSpc>
              <a:spcBef>
                <a:spcPts val="0"/>
              </a:spcBef>
              <a:spcAft>
                <a:spcPts val="0"/>
              </a:spcAft>
              <a:buClrTx/>
              <a:buSzTx/>
              <a:buFontTx/>
              <a:buNone/>
              <a:tabLst/>
              <a:defRPr/>
            </a:pPr>
            <a:r>
              <a:rPr kumimoji="0" lang="en-US" sz="10794" b="0" i="0" u="none" strike="noStrike" kern="1200" cap="none" spc="0" normalizeH="0" baseline="0" noProof="0" dirty="0">
                <a:ln>
                  <a:noFill/>
                </a:ln>
                <a:solidFill>
                  <a:srgbClr val="00B0F0"/>
                </a:solidFill>
                <a:effectLst/>
                <a:uLnTx/>
                <a:uFillTx/>
                <a:latin typeface="Segoe UI Light"/>
                <a:ea typeface="+mn-ea"/>
                <a:cs typeface="+mn-cs"/>
              </a:rPr>
              <a:t>   </a:t>
            </a:r>
            <a:r>
              <a:rPr kumimoji="0" lang="en-US" sz="11994" b="0" i="0" u="none" strike="noStrike" kern="1200" cap="none" spc="0" normalizeH="0" baseline="0" noProof="0" dirty="0">
                <a:ln>
                  <a:noFill/>
                </a:ln>
                <a:solidFill>
                  <a:srgbClr val="0070C0"/>
                </a:solidFill>
                <a:effectLst/>
                <a:uLnTx/>
                <a:uFillTx/>
                <a:latin typeface="Segoe UI Light"/>
                <a:ea typeface="+mn-ea"/>
                <a:cs typeface="+mn-cs"/>
              </a:rPr>
              <a:t>Architect</a:t>
            </a:r>
          </a:p>
          <a:p>
            <a:pPr marL="0" marR="0" lvl="0" indent="0" algn="l" defTabSz="1828076" rtl="0" eaLnBrk="1" fontAlgn="auto" latinLnBrk="0" hangingPunct="1">
              <a:lnSpc>
                <a:spcPts val="11194"/>
              </a:lnSpc>
              <a:spcBef>
                <a:spcPts val="0"/>
              </a:spcBef>
              <a:spcAft>
                <a:spcPts val="0"/>
              </a:spcAft>
              <a:buClrTx/>
              <a:buSzTx/>
              <a:buFontTx/>
              <a:buNone/>
              <a:tabLst/>
              <a:defRPr/>
            </a:pPr>
            <a:r>
              <a:rPr kumimoji="0" lang="en-US" sz="11994" b="0" i="0" u="none" strike="noStrike" kern="1200" cap="none" spc="0" normalizeH="0" baseline="0" noProof="0" dirty="0">
                <a:ln>
                  <a:noFill/>
                </a:ln>
                <a:solidFill>
                  <a:srgbClr val="0070C0"/>
                </a:solidFill>
                <a:effectLst/>
                <a:uLnTx/>
                <a:uFillTx/>
                <a:latin typeface="Segoe UI Light"/>
                <a:ea typeface="+mn-ea"/>
                <a:cs typeface="+mn-cs"/>
              </a:rPr>
              <a:t>to Architect</a:t>
            </a:r>
          </a:p>
        </p:txBody>
      </p:sp>
      <p:sp>
        <p:nvSpPr>
          <p:cNvPr id="8" name="TextBox 7"/>
          <p:cNvSpPr txBox="1"/>
          <p:nvPr/>
        </p:nvSpPr>
        <p:spPr>
          <a:xfrm>
            <a:off x="1" y="5737564"/>
            <a:ext cx="16025906" cy="1616619"/>
          </a:xfrm>
          <a:prstGeom prst="rect">
            <a:avLst/>
          </a:prstGeom>
          <a:noFill/>
        </p:spPr>
        <p:txBody>
          <a:bodyPr wrap="square" lIns="365614" tIns="292492" rIns="365614" bIns="292492" rtlCol="0">
            <a:spAutoFit/>
          </a:bodyPr>
          <a:lstStyle/>
          <a:p>
            <a:pPr marL="0" marR="0" lvl="0" indent="0" algn="l" defTabSz="1828076" rtl="0" eaLnBrk="1" fontAlgn="auto" latinLnBrk="0" hangingPunct="1">
              <a:lnSpc>
                <a:spcPts val="7998"/>
              </a:lnSpc>
              <a:spcBef>
                <a:spcPts val="0"/>
              </a:spcBef>
              <a:spcAft>
                <a:spcPts val="0"/>
              </a:spcAft>
              <a:buClrTx/>
              <a:buSzTx/>
              <a:buFontTx/>
              <a:buNone/>
              <a:tabLst/>
              <a:defRPr/>
            </a:pPr>
            <a:r>
              <a:rPr kumimoji="0" lang="en-US" sz="3200" b="0" i="0" u="none" strike="noStrike" kern="1200" cap="none" spc="600" normalizeH="0" baseline="0" noProof="0" dirty="0">
                <a:ln>
                  <a:noFill/>
                </a:ln>
                <a:solidFill>
                  <a:srgbClr val="0070C0"/>
                </a:solidFill>
                <a:effectLst/>
                <a:uLnTx/>
                <a:uFillTx/>
                <a:latin typeface="Segoe UI"/>
                <a:ea typeface="+mn-ea"/>
                <a:cs typeface="+mn-cs"/>
              </a:rPr>
              <a:t>Training &amp; Practice Building for Solution Architects</a:t>
            </a:r>
          </a:p>
        </p:txBody>
      </p:sp>
      <p:sp>
        <p:nvSpPr>
          <p:cNvPr id="9" name="Text Placeholder 2"/>
          <p:cNvSpPr>
            <a:spLocks noGrp="1"/>
          </p:cNvSpPr>
          <p:nvPr>
            <p:ph type="body" sz="quarter" idx="10" hasCustomPrompt="1"/>
          </p:nvPr>
        </p:nvSpPr>
        <p:spPr>
          <a:xfrm>
            <a:off x="584887" y="7360819"/>
            <a:ext cx="22912262" cy="1845826"/>
          </a:xfrm>
        </p:spPr>
        <p:txBody>
          <a:bodyPr/>
          <a:lstStyle>
            <a:lvl1pPr marL="0" indent="0">
              <a:buNone/>
              <a:defRPr sz="11994" baseline="0">
                <a:solidFill>
                  <a:srgbClr val="1574B8"/>
                </a:solidFill>
                <a:latin typeface="Segoe UI Light" panose="020B0502040204020203" pitchFamily="34" charset="0"/>
                <a:cs typeface="Segoe UI Light" panose="020B0502040204020203" pitchFamily="34" charset="0"/>
              </a:defRPr>
            </a:lvl1pPr>
            <a:lvl2pPr marL="672024" indent="0" algn="l">
              <a:buFontTx/>
              <a:buNone/>
              <a:defRPr sz="7198">
                <a:solidFill>
                  <a:schemeClr val="bg2"/>
                </a:solidFill>
              </a:defRPr>
            </a:lvl2pPr>
            <a:lvl3pPr>
              <a:defRPr sz="7198"/>
            </a:lvl3pPr>
            <a:lvl4pPr>
              <a:defRPr sz="7198"/>
            </a:lvl4pPr>
            <a:lvl5pPr>
              <a:defRPr sz="7198"/>
            </a:lvl5pPr>
          </a:lstStyle>
          <a:p>
            <a:pPr lvl="0"/>
            <a:r>
              <a:rPr lang="en-US" dirty="0"/>
              <a:t>Click to edit session title</a:t>
            </a:r>
          </a:p>
        </p:txBody>
      </p:sp>
      <p:sp>
        <p:nvSpPr>
          <p:cNvPr id="10" name="Text Placeholder 2"/>
          <p:cNvSpPr>
            <a:spLocks noGrp="1"/>
          </p:cNvSpPr>
          <p:nvPr>
            <p:ph type="body" sz="quarter" idx="11" hasCustomPrompt="1"/>
          </p:nvPr>
        </p:nvSpPr>
        <p:spPr>
          <a:xfrm>
            <a:off x="584887" y="10385124"/>
            <a:ext cx="22912262" cy="960006"/>
          </a:xfrm>
        </p:spPr>
        <p:txBody>
          <a:bodyPr/>
          <a:lstStyle>
            <a:lvl1pPr marL="0" indent="0">
              <a:buNone/>
              <a:defRPr sz="5598" i="1">
                <a:solidFill>
                  <a:schemeClr val="bg2"/>
                </a:solidFill>
                <a:latin typeface="+mn-lt"/>
              </a:defRPr>
            </a:lvl1pPr>
            <a:lvl2pPr marL="672024" indent="0" algn="l">
              <a:buFontTx/>
              <a:buNone/>
              <a:defRPr sz="7198">
                <a:solidFill>
                  <a:schemeClr val="bg2"/>
                </a:solidFill>
              </a:defRPr>
            </a:lvl2pPr>
            <a:lvl3pPr>
              <a:defRPr sz="7198"/>
            </a:lvl3pPr>
            <a:lvl4pPr>
              <a:defRPr sz="7198"/>
            </a:lvl4pPr>
            <a:lvl5pPr>
              <a:defRPr sz="7198"/>
            </a:lvl5pPr>
          </a:lstStyle>
          <a:p>
            <a:pPr lvl="0"/>
            <a:r>
              <a:rPr lang="en-US" dirty="0"/>
              <a:t>Click to edit speaker name</a:t>
            </a:r>
          </a:p>
        </p:txBody>
      </p:sp>
      <p:sp>
        <p:nvSpPr>
          <p:cNvPr id="11" name="Text Placeholder 2"/>
          <p:cNvSpPr>
            <a:spLocks noGrp="1"/>
          </p:cNvSpPr>
          <p:nvPr>
            <p:ph type="body" sz="quarter" idx="12" hasCustomPrompt="1"/>
          </p:nvPr>
        </p:nvSpPr>
        <p:spPr>
          <a:xfrm>
            <a:off x="584887" y="11537327"/>
            <a:ext cx="22912258" cy="738407"/>
          </a:xfrm>
        </p:spPr>
        <p:txBody>
          <a:bodyPr/>
          <a:lstStyle>
            <a:lvl1pPr marL="0" indent="0">
              <a:buNone/>
              <a:defRPr sz="3998" i="0" baseline="0">
                <a:solidFill>
                  <a:schemeClr val="bg2"/>
                </a:solidFill>
              </a:defRPr>
            </a:lvl1pPr>
            <a:lvl2pPr marL="672024" indent="0" algn="l">
              <a:buFontTx/>
              <a:buNone/>
              <a:defRPr sz="7198">
                <a:solidFill>
                  <a:schemeClr val="bg2"/>
                </a:solidFill>
              </a:defRPr>
            </a:lvl2pPr>
            <a:lvl3pPr>
              <a:defRPr sz="7198"/>
            </a:lvl3pPr>
            <a:lvl4pPr>
              <a:defRPr sz="7198"/>
            </a:lvl4pPr>
            <a:lvl5pPr>
              <a:defRPr sz="7198"/>
            </a:lvl5pPr>
          </a:lstStyle>
          <a:p>
            <a:pPr lvl="0"/>
            <a:r>
              <a:rPr lang="en-US" dirty="0"/>
              <a:t>Click to edit contact information (Twitter, Blog, Email, etc.)</a:t>
            </a:r>
          </a:p>
        </p:txBody>
      </p:sp>
      <p:sp>
        <p:nvSpPr>
          <p:cNvPr id="12" name="Picture Placeholder 2"/>
          <p:cNvSpPr>
            <a:spLocks noGrp="1"/>
          </p:cNvSpPr>
          <p:nvPr>
            <p:ph type="pic" sz="quarter" idx="13" hasCustomPrompt="1"/>
          </p:nvPr>
        </p:nvSpPr>
        <p:spPr>
          <a:xfrm>
            <a:off x="21371442" y="12865394"/>
            <a:ext cx="2658138" cy="510363"/>
          </a:xfrm>
          <a:blipFill>
            <a:blip r:embed="rId3"/>
            <a:stretch>
              <a:fillRect/>
            </a:stretch>
          </a:blipFill>
        </p:spPr>
        <p:txBody>
          <a:bodyPr/>
          <a:lstStyle/>
          <a:p>
            <a:r>
              <a:rPr lang="en-US"/>
              <a:t> </a:t>
            </a:r>
          </a:p>
        </p:txBody>
      </p:sp>
    </p:spTree>
    <p:extLst>
      <p:ext uri="{BB962C8B-B14F-4D97-AF65-F5344CB8AC3E}">
        <p14:creationId xmlns:p14="http://schemas.microsoft.com/office/powerpoint/2010/main" val="146514394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Slide">
    <p:bg>
      <p:bgPr>
        <a:solidFill>
          <a:srgbClr val="1574B8"/>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 y="0"/>
            <a:ext cx="24377650" cy="5717576"/>
          </a:xfrm>
          <a:prstGeom prst="rect">
            <a:avLst/>
          </a:prstGeom>
        </p:spPr>
      </p:pic>
      <p:sp>
        <p:nvSpPr>
          <p:cNvPr id="7" name="Title 1"/>
          <p:cNvSpPr>
            <a:spLocks noGrp="1"/>
          </p:cNvSpPr>
          <p:nvPr>
            <p:ph type="title" hasCustomPrompt="1"/>
          </p:nvPr>
        </p:nvSpPr>
        <p:spPr>
          <a:xfrm>
            <a:off x="537719" y="7378383"/>
            <a:ext cx="23077714" cy="1799330"/>
          </a:xfrm>
        </p:spPr>
        <p:txBody>
          <a:bodyPr/>
          <a:lstStyle>
            <a:lvl1pPr algn="ctr">
              <a:defRPr baseline="0"/>
            </a:lvl1pPr>
          </a:lstStyle>
          <a:p>
            <a:r>
              <a:rPr lang="en-US" dirty="0"/>
              <a:t>Click to edit section name</a:t>
            </a:r>
          </a:p>
        </p:txBody>
      </p:sp>
      <p:sp>
        <p:nvSpPr>
          <p:cNvPr id="8" name="TextBox 7"/>
          <p:cNvSpPr txBox="1"/>
          <p:nvPr/>
        </p:nvSpPr>
        <p:spPr>
          <a:xfrm>
            <a:off x="1556534" y="2049754"/>
            <a:ext cx="7479060" cy="2642540"/>
          </a:xfrm>
          <a:prstGeom prst="rect">
            <a:avLst/>
          </a:prstGeom>
          <a:noFill/>
        </p:spPr>
        <p:txBody>
          <a:bodyPr wrap="square" lIns="365614" tIns="292492" rIns="365614" bIns="292492" rtlCol="0">
            <a:spAutoFit/>
          </a:bodyPr>
          <a:lstStyle/>
          <a:p>
            <a:pPr marL="0" marR="0" lvl="0" indent="0" algn="ctr" defTabSz="1828076" rtl="0" eaLnBrk="1" fontAlgn="auto" latinLnBrk="0" hangingPunct="1">
              <a:lnSpc>
                <a:spcPts val="7998"/>
              </a:lnSpc>
              <a:spcBef>
                <a:spcPts val="0"/>
              </a:spcBef>
              <a:spcAft>
                <a:spcPts val="0"/>
              </a:spcAft>
              <a:buClrTx/>
              <a:buSzTx/>
              <a:buFontTx/>
              <a:buNone/>
              <a:tabLst/>
              <a:defRPr/>
            </a:pPr>
            <a:r>
              <a:rPr kumimoji="0" lang="en-US" sz="7198" b="0" i="0" u="none" strike="noStrike" kern="1200" cap="none" spc="0" normalizeH="0" baseline="0" noProof="0" dirty="0">
                <a:ln>
                  <a:noFill/>
                </a:ln>
                <a:solidFill>
                  <a:srgbClr val="0070C0"/>
                </a:solidFill>
                <a:effectLst/>
                <a:uLnTx/>
                <a:uFillTx/>
                <a:latin typeface="Segoe UI Light"/>
                <a:ea typeface="+mn-ea"/>
                <a:cs typeface="+mn-cs"/>
              </a:rPr>
              <a:t>Architect to Architect</a:t>
            </a:r>
          </a:p>
        </p:txBody>
      </p:sp>
      <p:sp>
        <p:nvSpPr>
          <p:cNvPr id="5" name="Picture Placeholder 2"/>
          <p:cNvSpPr>
            <a:spLocks noGrp="1"/>
          </p:cNvSpPr>
          <p:nvPr>
            <p:ph type="pic" sz="quarter" idx="13" hasCustomPrompt="1"/>
          </p:nvPr>
        </p:nvSpPr>
        <p:spPr>
          <a:xfrm>
            <a:off x="21371442" y="12865394"/>
            <a:ext cx="2658138" cy="510363"/>
          </a:xfrm>
          <a:blipFill>
            <a:blip r:embed="rId3"/>
            <a:stretch>
              <a:fillRect/>
            </a:stretch>
          </a:blipFill>
        </p:spPr>
        <p:txBody>
          <a:bodyPr/>
          <a:lstStyle/>
          <a:p>
            <a:r>
              <a:rPr lang="en-US"/>
              <a:t> </a:t>
            </a:r>
          </a:p>
        </p:txBody>
      </p:sp>
    </p:spTree>
    <p:extLst>
      <p:ext uri="{BB962C8B-B14F-4D97-AF65-F5344CB8AC3E}">
        <p14:creationId xmlns:p14="http://schemas.microsoft.com/office/powerpoint/2010/main" val="123174773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ro 3">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p:nvPr>
        </p:nvSpPr>
        <p:spPr>
          <a:xfrm>
            <a:off x="0" y="4621795"/>
            <a:ext cx="24377650" cy="1753942"/>
          </a:xfrm>
          <a:solidFill>
            <a:schemeClr val="accent6">
              <a:lumMod val="10000"/>
              <a:alpha val="75000"/>
            </a:schemeClr>
          </a:solidFill>
        </p:spPr>
        <p:txBody>
          <a:bodyPr anchor="b">
            <a:spAutoFit/>
          </a:bodyPr>
          <a:lstStyle>
            <a:lvl1pPr algn="ctr">
              <a:defRPr sz="11997" b="0">
                <a:solidFill>
                  <a:schemeClr val="bg1"/>
                </a:solidFill>
              </a:defRPr>
            </a:lvl1pPr>
          </a:lstStyle>
          <a:p>
            <a:r>
              <a:rPr lang="en-US" dirty="0"/>
              <a:t>Click to edit Master title style</a:t>
            </a:r>
          </a:p>
        </p:txBody>
      </p:sp>
      <p:sp>
        <p:nvSpPr>
          <p:cNvPr id="11" name="Subtitle 2"/>
          <p:cNvSpPr>
            <a:spLocks noGrp="1"/>
          </p:cNvSpPr>
          <p:nvPr>
            <p:ph type="subTitle" idx="1"/>
          </p:nvPr>
        </p:nvSpPr>
        <p:spPr>
          <a:xfrm>
            <a:off x="0" y="6377097"/>
            <a:ext cx="24377650" cy="757002"/>
          </a:xfrm>
          <a:solidFill>
            <a:schemeClr val="accent6">
              <a:lumMod val="10000"/>
              <a:alpha val="75000"/>
            </a:schemeClr>
          </a:solidFill>
        </p:spPr>
        <p:txBody>
          <a:bodyPr>
            <a:spAutoFit/>
          </a:bodyPr>
          <a:lstStyle>
            <a:lvl1pPr marL="0" indent="0" algn="ctr">
              <a:buNone/>
              <a:defRPr sz="4799">
                <a:solidFill>
                  <a:schemeClr val="bg1"/>
                </a:solidFill>
              </a:defRPr>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dirty="0"/>
              <a:t>Click to edit Master subtitle style</a:t>
            </a:r>
          </a:p>
        </p:txBody>
      </p:sp>
      <p:grpSp>
        <p:nvGrpSpPr>
          <p:cNvPr id="20" name="Group 19"/>
          <p:cNvGrpSpPr/>
          <p:nvPr userDrawn="1"/>
        </p:nvGrpSpPr>
        <p:grpSpPr>
          <a:xfrm>
            <a:off x="0" y="12482623"/>
            <a:ext cx="24377650" cy="1233377"/>
            <a:chOff x="0" y="12482623"/>
            <a:chExt cx="24377650" cy="1233377"/>
          </a:xfrm>
        </p:grpSpPr>
        <p:sp>
          <p:nvSpPr>
            <p:cNvPr id="21" name="Rectangle 20"/>
            <p:cNvSpPr/>
            <p:nvPr userDrawn="1"/>
          </p:nvSpPr>
          <p:spPr>
            <a:xfrm>
              <a:off x="0" y="12482623"/>
              <a:ext cx="24377650" cy="1233377"/>
            </a:xfrm>
            <a:prstGeom prst="rect">
              <a:avLst/>
            </a:prstGeom>
            <a:solidFill>
              <a:schemeClr val="accent6">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 Placeholder 6"/>
            <p:cNvSpPr txBox="1">
              <a:spLocks/>
            </p:cNvSpPr>
            <p:nvPr userDrawn="1"/>
          </p:nvSpPr>
          <p:spPr bwMode="auto">
            <a:xfrm>
              <a:off x="3690944" y="12709190"/>
              <a:ext cx="6888163"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nSpc>
                  <a:spcPct val="90000"/>
                </a:lnSpc>
                <a:spcBef>
                  <a:spcPts val="2000"/>
                </a:spcBef>
                <a:buFont typeface="Arial" charset="0"/>
                <a:defRPr sz="4000">
                  <a:solidFill>
                    <a:schemeClr val="tx1"/>
                  </a:solidFill>
                  <a:latin typeface="Calibri" charset="0"/>
                  <a:ea typeface="Lato Light" charset="0"/>
                  <a:cs typeface="Lato Light" charset="0"/>
                </a:defRPr>
              </a:lvl1pPr>
              <a:lvl2pPr marL="381000" indent="-190500">
                <a:lnSpc>
                  <a:spcPct val="90000"/>
                </a:lnSpc>
                <a:spcBef>
                  <a:spcPts val="1000"/>
                </a:spcBef>
                <a:buFont typeface="Arial" charset="0"/>
                <a:buChar char="•"/>
                <a:defRPr sz="3200">
                  <a:solidFill>
                    <a:schemeClr val="tx1"/>
                  </a:solidFill>
                  <a:latin typeface="Calibri" charset="0"/>
                  <a:ea typeface="Lato Light" charset="0"/>
                  <a:cs typeface="Lato Light" charset="0"/>
                </a:defRPr>
              </a:lvl2pPr>
              <a:lvl3pPr marL="571500" indent="-190500">
                <a:lnSpc>
                  <a:spcPct val="90000"/>
                </a:lnSpc>
                <a:spcBef>
                  <a:spcPts val="1000"/>
                </a:spcBef>
                <a:buFont typeface="Arial" charset="0"/>
                <a:buChar char="•"/>
                <a:defRPr sz="2400">
                  <a:solidFill>
                    <a:schemeClr val="tx1"/>
                  </a:solidFill>
                  <a:latin typeface="Calibri" charset="0"/>
                  <a:ea typeface="Lato Light" charset="0"/>
                  <a:cs typeface="Lato Light" charset="0"/>
                </a:defRPr>
              </a:lvl3pPr>
              <a:lvl4pPr marL="720725" indent="-184150">
                <a:lnSpc>
                  <a:spcPct val="90000"/>
                </a:lnSpc>
                <a:spcBef>
                  <a:spcPts val="1000"/>
                </a:spcBef>
                <a:buFont typeface="Arial" charset="0"/>
                <a:buChar char="•"/>
                <a:defRPr sz="2000">
                  <a:solidFill>
                    <a:schemeClr val="tx1"/>
                  </a:solidFill>
                  <a:latin typeface="Calibri" charset="0"/>
                  <a:ea typeface="Lato Light" charset="0"/>
                  <a:cs typeface="Lato Light" charset="0"/>
                </a:defRPr>
              </a:lvl4pPr>
              <a:lvl5pPr marL="896938" indent="-176213">
                <a:lnSpc>
                  <a:spcPct val="90000"/>
                </a:lnSpc>
                <a:spcBef>
                  <a:spcPts val="1000"/>
                </a:spcBef>
                <a:buFont typeface="Arial" charset="0"/>
                <a:buChar char="•"/>
                <a:defRPr sz="2000">
                  <a:solidFill>
                    <a:schemeClr val="tx1"/>
                  </a:solidFill>
                  <a:latin typeface="Calibri" charset="0"/>
                  <a:ea typeface="Lato Light" charset="0"/>
                  <a:cs typeface="Lato Light" charset="0"/>
                </a:defRPr>
              </a:lvl5pPr>
              <a:lvl6pPr marL="13541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6pPr>
              <a:lvl7pPr marL="18113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7pPr>
              <a:lvl8pPr marL="22685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8pPr>
              <a:lvl9pPr marL="27257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9pPr>
            </a:lstStyle>
            <a:p>
              <a:pPr algn="ctr" defTabSz="914400" eaLnBrk="1" hangingPunct="1">
                <a:lnSpc>
                  <a:spcPct val="150000"/>
                </a:lnSpc>
                <a:spcBef>
                  <a:spcPts val="438"/>
                </a:spcBef>
                <a:spcAft>
                  <a:spcPts val="600"/>
                </a:spcAft>
              </a:pPr>
              <a:r>
                <a:rPr lang="en-US" altLang="en-US" sz="2400" b="1" dirty="0" err="1">
                  <a:solidFill>
                    <a:schemeClr val="bg1"/>
                  </a:solidFill>
                  <a:latin typeface="Calibri" charset="0"/>
                  <a:ea typeface="Calibri" charset="0"/>
                  <a:cs typeface="Calibri" charset="0"/>
                </a:rPr>
                <a:t>IntelliTect.com</a:t>
              </a:r>
              <a:r>
                <a:rPr lang="en-US" altLang="en-US" sz="2400" b="1" dirty="0">
                  <a:solidFill>
                    <a:schemeClr val="bg1"/>
                  </a:solidFill>
                  <a:latin typeface="Calibri" charset="0"/>
                  <a:ea typeface="Calibri" charset="0"/>
                  <a:cs typeface="Calibri" charset="0"/>
                </a:rPr>
                <a:t>     |     </a:t>
              </a:r>
              <a:r>
                <a:rPr lang="en-US" altLang="en-US" sz="2400" dirty="0" err="1">
                  <a:solidFill>
                    <a:schemeClr val="bg1"/>
                  </a:solidFill>
                  <a:latin typeface="Calibri" charset="0"/>
                  <a:ea typeface="Calibri" charset="0"/>
                  <a:cs typeface="Calibri" charset="0"/>
                </a:rPr>
                <a:t>info@intellitect.com</a:t>
              </a:r>
              <a:endParaRPr lang="en-US" altLang="en-US" sz="2400"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p:txBody>
        </p:sp>
        <p:pic>
          <p:nvPicPr>
            <p:cNvPr id="23"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42605" y="12719490"/>
              <a:ext cx="691857"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7"/>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742278" y="12719490"/>
              <a:ext cx="688973"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8"/>
            <p:cNvPicPr>
              <a:picLocks noChangeAspect="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2617802" y="12719490"/>
              <a:ext cx="688975"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7" name="Picture Placeholder 2"/>
          <p:cNvSpPr>
            <a:spLocks noGrp="1"/>
          </p:cNvSpPr>
          <p:nvPr>
            <p:ph type="pic" sz="quarter" idx="11" hasCustomPrompt="1"/>
          </p:nvPr>
        </p:nvSpPr>
        <p:spPr>
          <a:xfrm>
            <a:off x="21371442" y="12865394"/>
            <a:ext cx="2658138" cy="510363"/>
          </a:xfrm>
          <a:blipFill>
            <a:blip r:embed="rId6"/>
            <a:stretch>
              <a:fillRect/>
            </a:stretch>
          </a:blipFill>
        </p:spPr>
        <p:txBody>
          <a:bodyPr/>
          <a:lstStyle/>
          <a:p>
            <a:r>
              <a:rPr lang="en-US"/>
              <a:t> </a:t>
            </a:r>
          </a:p>
        </p:txBody>
      </p:sp>
    </p:spTree>
    <p:extLst>
      <p:ext uri="{BB962C8B-B14F-4D97-AF65-F5344CB8AC3E}">
        <p14:creationId xmlns:p14="http://schemas.microsoft.com/office/powerpoint/2010/main" val="1061460510"/>
      </p:ext>
    </p:extLst>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59728258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1574B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31599942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de - Graphic Bottom">
    <p:bg>
      <p:bgPr>
        <a:solidFill>
          <a:srgbClr val="1574B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Text Placeholder 8"/>
          <p:cNvSpPr>
            <a:spLocks noGrp="1"/>
          </p:cNvSpPr>
          <p:nvPr>
            <p:ph type="body" sz="quarter" idx="10"/>
          </p:nvPr>
        </p:nvSpPr>
        <p:spPr>
          <a:xfrm>
            <a:off x="538340" y="2823518"/>
            <a:ext cx="23300976" cy="727571"/>
          </a:xfrm>
          <a:solidFill>
            <a:schemeClr val="tx1"/>
          </a:solidFill>
        </p:spPr>
        <p:txBody>
          <a:bodyPr/>
          <a:lstStyle>
            <a:lvl1pPr marL="0" indent="0">
              <a:buNone/>
              <a:defRPr sz="3920">
                <a:solidFill>
                  <a:schemeClr val="bg1"/>
                </a:solidFill>
                <a:latin typeface="Courier New" panose="02070309020205020404" pitchFamily="49" charset="0"/>
                <a:cs typeface="Courier New" panose="02070309020205020404" pitchFamily="49" charset="0"/>
              </a:defRPr>
            </a:lvl1pPr>
          </a:lstStyle>
          <a:p>
            <a:pPr lvl="0"/>
            <a:r>
              <a:rPr lang="en-US"/>
              <a:t>Edit Master text styles</a:t>
            </a:r>
          </a:p>
        </p:txBody>
      </p:sp>
      <p:sp>
        <p:nvSpPr>
          <p:cNvPr id="4"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7736833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1574B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Content Placeholder 6"/>
          <p:cNvSpPr>
            <a:spLocks noGrp="1"/>
          </p:cNvSpPr>
          <p:nvPr>
            <p:ph sz="quarter" idx="10"/>
          </p:nvPr>
        </p:nvSpPr>
        <p:spPr>
          <a:xfrm>
            <a:off x="536437" y="2796794"/>
            <a:ext cx="23078994" cy="3593933"/>
          </a:xfrm>
        </p:spPr>
        <p:txBody>
          <a:bodyPr/>
          <a:lstStyle/>
          <a:p>
            <a:pPr lvl="0"/>
            <a:r>
              <a:rPr lang="en-US"/>
              <a:t>Edit Master text styles</a:t>
            </a:r>
          </a:p>
          <a:p>
            <a:pPr lvl="1"/>
            <a:r>
              <a:rPr lang="en-US"/>
              <a:t>Second level</a:t>
            </a:r>
          </a:p>
          <a:p>
            <a:pPr lvl="2"/>
            <a:r>
              <a:rPr lang="en-US"/>
              <a:t>Third level</a:t>
            </a:r>
          </a:p>
        </p:txBody>
      </p:sp>
      <p:sp>
        <p:nvSpPr>
          <p:cNvPr id="4"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1345774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 2 Column">
    <p:bg>
      <p:bgPr>
        <a:solidFill>
          <a:srgbClr val="1574B8"/>
        </a:solid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537718" y="582139"/>
            <a:ext cx="23301596" cy="1799330"/>
          </a:xfrm>
        </p:spPr>
        <p:txBody>
          <a:bodyPr/>
          <a:lstStyle/>
          <a:p>
            <a:r>
              <a:rPr lang="en-US"/>
              <a:t>Click to edit Master title style</a:t>
            </a:r>
            <a:endParaRPr lang="en-US" dirty="0"/>
          </a:p>
        </p:txBody>
      </p:sp>
      <p:sp>
        <p:nvSpPr>
          <p:cNvPr id="7" name="Content Placeholder 6"/>
          <p:cNvSpPr>
            <a:spLocks noGrp="1"/>
          </p:cNvSpPr>
          <p:nvPr>
            <p:ph sz="quarter" idx="10"/>
          </p:nvPr>
        </p:nvSpPr>
        <p:spPr>
          <a:xfrm>
            <a:off x="536439" y="2775552"/>
            <a:ext cx="10986210" cy="3593933"/>
          </a:xfrm>
        </p:spPr>
        <p:txBody>
          <a:bodyPr/>
          <a:lstStyle/>
          <a:p>
            <a:pPr lvl="0"/>
            <a:r>
              <a:rPr lang="en-US"/>
              <a:t>Edit Master text styles</a:t>
            </a:r>
          </a:p>
          <a:p>
            <a:pPr lvl="1"/>
            <a:r>
              <a:rPr lang="en-US"/>
              <a:t>Second level</a:t>
            </a:r>
          </a:p>
          <a:p>
            <a:pPr lvl="2"/>
            <a:r>
              <a:rPr lang="en-US"/>
              <a:t>Third level</a:t>
            </a:r>
          </a:p>
        </p:txBody>
      </p:sp>
      <p:sp>
        <p:nvSpPr>
          <p:cNvPr id="8" name="Content Placeholder 6"/>
          <p:cNvSpPr>
            <a:spLocks noGrp="1"/>
          </p:cNvSpPr>
          <p:nvPr>
            <p:ph sz="quarter" idx="11"/>
          </p:nvPr>
        </p:nvSpPr>
        <p:spPr>
          <a:xfrm>
            <a:off x="12861134" y="2775552"/>
            <a:ext cx="10978180" cy="3593933"/>
          </a:xfrm>
        </p:spPr>
        <p:txBody>
          <a:bodyPr/>
          <a:lstStyle/>
          <a:p>
            <a:pPr lvl="0"/>
            <a:r>
              <a:rPr lang="en-US"/>
              <a:t>Edit Master text styles</a:t>
            </a:r>
          </a:p>
          <a:p>
            <a:pPr lvl="1"/>
            <a:r>
              <a:rPr lang="en-US"/>
              <a:t>Second level</a:t>
            </a:r>
          </a:p>
          <a:p>
            <a:pPr lvl="2"/>
            <a:r>
              <a:rPr lang="en-US"/>
              <a:t>Third level</a:t>
            </a:r>
          </a:p>
        </p:txBody>
      </p:sp>
      <p:sp>
        <p:nvSpPr>
          <p:cNvPr id="6"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92427269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Compare">
    <p:bg>
      <p:bgPr>
        <a:solidFill>
          <a:srgbClr val="1574B8"/>
        </a:solidFill>
        <a:effectLst/>
      </p:bgPr>
    </p:bg>
    <p:spTree>
      <p:nvGrpSpPr>
        <p:cNvPr id="1" name=""/>
        <p:cNvGrpSpPr/>
        <p:nvPr/>
      </p:nvGrpSpPr>
      <p:grpSpPr>
        <a:xfrm>
          <a:off x="0" y="0"/>
          <a:ext cx="0" cy="0"/>
          <a:chOff x="0" y="0"/>
          <a:chExt cx="0" cy="0"/>
        </a:xfrm>
      </p:grpSpPr>
      <p:sp>
        <p:nvSpPr>
          <p:cNvPr id="7" name="Content Placeholder 6"/>
          <p:cNvSpPr>
            <a:spLocks noGrp="1"/>
          </p:cNvSpPr>
          <p:nvPr>
            <p:ph sz="quarter" idx="10"/>
          </p:nvPr>
        </p:nvSpPr>
        <p:spPr>
          <a:xfrm>
            <a:off x="586090" y="4507500"/>
            <a:ext cx="10754296" cy="3593933"/>
          </a:xfrm>
        </p:spPr>
        <p:txBody>
          <a:bodyPr/>
          <a:lstStyle/>
          <a:p>
            <a:pPr lvl="0"/>
            <a:r>
              <a:rPr lang="en-US"/>
              <a:t>Edit Master text styles</a:t>
            </a:r>
          </a:p>
          <a:p>
            <a:pPr lvl="1"/>
            <a:r>
              <a:rPr lang="en-US"/>
              <a:t>Second level</a:t>
            </a:r>
          </a:p>
          <a:p>
            <a:pPr lvl="2"/>
            <a:r>
              <a:rPr lang="en-US"/>
              <a:t>Third level</a:t>
            </a:r>
          </a:p>
        </p:txBody>
      </p:sp>
      <p:sp>
        <p:nvSpPr>
          <p:cNvPr id="8" name="Content Placeholder 6"/>
          <p:cNvSpPr>
            <a:spLocks noGrp="1"/>
          </p:cNvSpPr>
          <p:nvPr>
            <p:ph sz="quarter" idx="11"/>
          </p:nvPr>
        </p:nvSpPr>
        <p:spPr>
          <a:xfrm>
            <a:off x="12910788" y="4507500"/>
            <a:ext cx="10754296" cy="3593933"/>
          </a:xfrm>
        </p:spPr>
        <p:txBody>
          <a:bodyPr/>
          <a:lstStyle/>
          <a:p>
            <a:pPr lvl="0"/>
            <a:r>
              <a:rPr lang="en-US"/>
              <a:t>Edit Master text styles</a:t>
            </a:r>
          </a:p>
          <a:p>
            <a:pPr lvl="1"/>
            <a:r>
              <a:rPr lang="en-US"/>
              <a:t>Second level</a:t>
            </a:r>
          </a:p>
          <a:p>
            <a:pPr lvl="2"/>
            <a:r>
              <a:rPr lang="en-US"/>
              <a:t>Third level</a:t>
            </a:r>
          </a:p>
        </p:txBody>
      </p:sp>
      <p:sp>
        <p:nvSpPr>
          <p:cNvPr id="9" name="Content Placeholder 6"/>
          <p:cNvSpPr>
            <a:spLocks noGrp="1"/>
          </p:cNvSpPr>
          <p:nvPr>
            <p:ph sz="quarter" idx="12" hasCustomPrompt="1"/>
          </p:nvPr>
        </p:nvSpPr>
        <p:spPr>
          <a:xfrm>
            <a:off x="587370" y="2734791"/>
            <a:ext cx="10754296" cy="1161665"/>
          </a:xfrm>
        </p:spPr>
        <p:txBody>
          <a:bodyPr/>
          <a:lstStyle>
            <a:lvl1pPr marL="0" indent="0">
              <a:buNone/>
              <a:defRPr sz="7054" b="1" baseline="0"/>
            </a:lvl1pPr>
          </a:lstStyle>
          <a:p>
            <a:pPr lvl="0"/>
            <a:r>
              <a:rPr lang="en-US" dirty="0"/>
              <a:t>Comparison 1</a:t>
            </a:r>
          </a:p>
        </p:txBody>
      </p:sp>
      <p:sp>
        <p:nvSpPr>
          <p:cNvPr id="10" name="Content Placeholder 6"/>
          <p:cNvSpPr>
            <a:spLocks noGrp="1"/>
          </p:cNvSpPr>
          <p:nvPr>
            <p:ph sz="quarter" idx="13" hasCustomPrompt="1"/>
          </p:nvPr>
        </p:nvSpPr>
        <p:spPr>
          <a:xfrm>
            <a:off x="12912068" y="2734791"/>
            <a:ext cx="10754296" cy="1161665"/>
          </a:xfrm>
        </p:spPr>
        <p:txBody>
          <a:bodyPr/>
          <a:lstStyle>
            <a:lvl1pPr marL="0" indent="0">
              <a:buNone/>
              <a:defRPr sz="7054" b="1"/>
            </a:lvl1pPr>
          </a:lstStyle>
          <a:p>
            <a:pPr lvl="0"/>
            <a:r>
              <a:rPr lang="en-US" dirty="0"/>
              <a:t>Comparison 1</a:t>
            </a:r>
          </a:p>
        </p:txBody>
      </p:sp>
      <p:sp>
        <p:nvSpPr>
          <p:cNvPr id="11" name="Title 1"/>
          <p:cNvSpPr>
            <a:spLocks noGrp="1"/>
          </p:cNvSpPr>
          <p:nvPr>
            <p:ph type="title"/>
          </p:nvPr>
        </p:nvSpPr>
        <p:spPr>
          <a:xfrm>
            <a:off x="537718" y="582139"/>
            <a:ext cx="23301596" cy="1799330"/>
          </a:xfrm>
        </p:spPr>
        <p:txBody>
          <a:bodyPr/>
          <a:lstStyle/>
          <a:p>
            <a:r>
              <a:rPr lang="en-US"/>
              <a:t>Click to edit Master title style</a:t>
            </a:r>
            <a:endParaRPr lang="en-US" dirty="0"/>
          </a:p>
        </p:txBody>
      </p:sp>
    </p:spTree>
    <p:extLst>
      <p:ext uri="{BB962C8B-B14F-4D97-AF65-F5344CB8AC3E}">
        <p14:creationId xmlns:p14="http://schemas.microsoft.com/office/powerpoint/2010/main" val="72163326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mo">
    <p:bg>
      <p:bgPr>
        <a:solidFill>
          <a:srgbClr val="1574B8"/>
        </a:solidFill>
        <a:effectLst/>
      </p:bgPr>
    </p:bg>
    <p:spTree>
      <p:nvGrpSpPr>
        <p:cNvPr id="1" name=""/>
        <p:cNvGrpSpPr/>
        <p:nvPr/>
      </p:nvGrpSpPr>
      <p:grpSpPr>
        <a:xfrm>
          <a:off x="0" y="0"/>
          <a:ext cx="0" cy="0"/>
          <a:chOff x="0" y="0"/>
          <a:chExt cx="0" cy="0"/>
        </a:xfrm>
      </p:grpSpPr>
      <p:sp>
        <p:nvSpPr>
          <p:cNvPr id="7" name="Text Placeholder 3"/>
          <p:cNvSpPr>
            <a:spLocks noGrp="1"/>
          </p:cNvSpPr>
          <p:nvPr>
            <p:ph type="body" sz="quarter" idx="10" hasCustomPrompt="1"/>
          </p:nvPr>
        </p:nvSpPr>
        <p:spPr>
          <a:xfrm>
            <a:off x="949804" y="9067890"/>
            <a:ext cx="22474932" cy="1181606"/>
          </a:xfrm>
        </p:spPr>
        <p:txBody>
          <a:bodyPr/>
          <a:lstStyle>
            <a:lvl1pPr marL="0" indent="0" algn="r">
              <a:buNone/>
              <a:defRPr sz="7198" i="0"/>
            </a:lvl1pPr>
            <a:lvl2pPr marL="672024" indent="0">
              <a:buNone/>
              <a:defRPr/>
            </a:lvl2pPr>
            <a:lvl3pPr marL="1120038" indent="0">
              <a:buNone/>
              <a:defRPr/>
            </a:lvl3pPr>
            <a:lvl4pPr marL="1568054" indent="0">
              <a:buNone/>
              <a:defRPr/>
            </a:lvl4pPr>
            <a:lvl5pPr marL="2016072" indent="0">
              <a:buNone/>
              <a:defRPr/>
            </a:lvl5pPr>
          </a:lstStyle>
          <a:p>
            <a:pPr lvl="0"/>
            <a:r>
              <a:rPr lang="en-US" dirty="0"/>
              <a:t>Click to edit demo name</a:t>
            </a:r>
          </a:p>
        </p:txBody>
      </p:sp>
      <p:sp>
        <p:nvSpPr>
          <p:cNvPr id="8" name="TextBox 7"/>
          <p:cNvSpPr txBox="1"/>
          <p:nvPr/>
        </p:nvSpPr>
        <p:spPr>
          <a:xfrm>
            <a:off x="15134880" y="5310054"/>
            <a:ext cx="7929440" cy="3775095"/>
          </a:xfrm>
          <a:prstGeom prst="rect">
            <a:avLst/>
          </a:prstGeom>
          <a:noFill/>
        </p:spPr>
        <p:txBody>
          <a:bodyPr wrap="none" lIns="365614" tIns="292492" rIns="365614" bIns="292492" rtlCol="0">
            <a:spAutoFit/>
          </a:bodyPr>
          <a:lstStyle/>
          <a:p>
            <a:pPr marL="0" marR="0" lvl="0" indent="0" algn="l" defTabSz="1828076" rtl="0" eaLnBrk="1" fontAlgn="auto" latinLnBrk="0" hangingPunct="1">
              <a:lnSpc>
                <a:spcPct val="90000"/>
              </a:lnSpc>
              <a:spcBef>
                <a:spcPts val="0"/>
              </a:spcBef>
              <a:spcAft>
                <a:spcPts val="1200"/>
              </a:spcAft>
              <a:buClrTx/>
              <a:buSzTx/>
              <a:buFontTx/>
              <a:buNone/>
              <a:tabLst/>
              <a:defRPr/>
            </a:pPr>
            <a:r>
              <a:rPr kumimoji="0" lang="en-US" sz="22992" b="0" i="0" u="none" strike="noStrike" kern="1200" cap="none" spc="0" normalizeH="0" baseline="0" noProof="0" dirty="0">
                <a:ln>
                  <a:noFill/>
                </a:ln>
                <a:gradFill>
                  <a:gsLst>
                    <a:gs pos="2917">
                      <a:prstClr val="white"/>
                    </a:gs>
                    <a:gs pos="30000">
                      <a:prstClr val="white"/>
                    </a:gs>
                  </a:gsLst>
                  <a:lin ang="5400000" scaled="0"/>
                </a:gradFill>
                <a:effectLst/>
                <a:uLnTx/>
                <a:uFillTx/>
                <a:latin typeface="Segoe UI Light"/>
                <a:ea typeface="+mn-ea"/>
                <a:cs typeface="+mn-cs"/>
              </a:rPr>
              <a:t>Demo</a:t>
            </a:r>
          </a:p>
        </p:txBody>
      </p:sp>
      <p:pic>
        <p:nvPicPr>
          <p:cNvPr id="6" name="Picture 5"/>
          <p:cNvPicPr>
            <a:picLocks noChangeAspect="1"/>
          </p:cNvPicPr>
          <p:nvPr/>
        </p:nvPicPr>
        <p:blipFill>
          <a:blip r:embed="rId2"/>
          <a:stretch>
            <a:fillRect/>
          </a:stretch>
        </p:blipFill>
        <p:spPr>
          <a:xfrm>
            <a:off x="1" y="0"/>
            <a:ext cx="24377650" cy="5717576"/>
          </a:xfrm>
          <a:prstGeom prst="rect">
            <a:avLst/>
          </a:prstGeom>
        </p:spPr>
      </p:pic>
      <p:sp>
        <p:nvSpPr>
          <p:cNvPr id="9" name="TextBox 8"/>
          <p:cNvSpPr txBox="1"/>
          <p:nvPr/>
        </p:nvSpPr>
        <p:spPr>
          <a:xfrm>
            <a:off x="1556534" y="2049754"/>
            <a:ext cx="7479060" cy="2642540"/>
          </a:xfrm>
          <a:prstGeom prst="rect">
            <a:avLst/>
          </a:prstGeom>
          <a:noFill/>
        </p:spPr>
        <p:txBody>
          <a:bodyPr wrap="square" lIns="365614" tIns="292492" rIns="365614" bIns="292492" rtlCol="0">
            <a:spAutoFit/>
          </a:bodyPr>
          <a:lstStyle/>
          <a:p>
            <a:pPr marL="0" marR="0" lvl="0" indent="0" algn="ctr" defTabSz="1828076" rtl="0" eaLnBrk="1" fontAlgn="auto" latinLnBrk="0" hangingPunct="1">
              <a:lnSpc>
                <a:spcPts val="7998"/>
              </a:lnSpc>
              <a:spcBef>
                <a:spcPts val="0"/>
              </a:spcBef>
              <a:spcAft>
                <a:spcPts val="0"/>
              </a:spcAft>
              <a:buClrTx/>
              <a:buSzTx/>
              <a:buFontTx/>
              <a:buNone/>
              <a:tabLst/>
              <a:defRPr/>
            </a:pPr>
            <a:r>
              <a:rPr kumimoji="0" lang="en-US" sz="7198" b="0" i="0" u="none" strike="noStrike" kern="1200" cap="none" spc="0" normalizeH="0" baseline="0" noProof="0" dirty="0">
                <a:ln>
                  <a:noFill/>
                </a:ln>
                <a:solidFill>
                  <a:srgbClr val="0070C0"/>
                </a:solidFill>
                <a:effectLst/>
                <a:uLnTx/>
                <a:uFillTx/>
                <a:latin typeface="Segoe UI Light"/>
                <a:ea typeface="+mn-ea"/>
                <a:cs typeface="+mn-cs"/>
              </a:rPr>
              <a:t>Architect to Architect</a:t>
            </a:r>
          </a:p>
        </p:txBody>
      </p:sp>
      <p:sp>
        <p:nvSpPr>
          <p:cNvPr id="10" name="Picture Placeholder 2"/>
          <p:cNvSpPr>
            <a:spLocks noGrp="1"/>
          </p:cNvSpPr>
          <p:nvPr>
            <p:ph type="pic" sz="quarter" idx="13" hasCustomPrompt="1"/>
          </p:nvPr>
        </p:nvSpPr>
        <p:spPr>
          <a:xfrm>
            <a:off x="21371442" y="12865394"/>
            <a:ext cx="2658138" cy="510363"/>
          </a:xfrm>
          <a:blipFill>
            <a:blip r:embed="rId3"/>
            <a:stretch>
              <a:fillRect/>
            </a:stretch>
          </a:blipFill>
        </p:spPr>
        <p:txBody>
          <a:bodyPr/>
          <a:lstStyle/>
          <a:p>
            <a:r>
              <a:rPr lang="en-US"/>
              <a:t> </a:t>
            </a:r>
          </a:p>
        </p:txBody>
      </p:sp>
    </p:spTree>
    <p:extLst>
      <p:ext uri="{BB962C8B-B14F-4D97-AF65-F5344CB8AC3E}">
        <p14:creationId xmlns:p14="http://schemas.microsoft.com/office/powerpoint/2010/main" val="187033456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urvey Ask">
    <p:spTree>
      <p:nvGrpSpPr>
        <p:cNvPr id="1" name=""/>
        <p:cNvGrpSpPr/>
        <p:nvPr/>
      </p:nvGrpSpPr>
      <p:grpSpPr>
        <a:xfrm>
          <a:off x="0" y="0"/>
          <a:ext cx="0" cy="0"/>
          <a:chOff x="0" y="0"/>
          <a:chExt cx="0" cy="0"/>
        </a:xfrm>
      </p:grpSpPr>
      <p:sp>
        <p:nvSpPr>
          <p:cNvPr id="3" name="TextBox 2"/>
          <p:cNvSpPr txBox="1"/>
          <p:nvPr/>
        </p:nvSpPr>
        <p:spPr>
          <a:xfrm>
            <a:off x="537717" y="3082414"/>
            <a:ext cx="23077714" cy="5329430"/>
          </a:xfrm>
          <a:prstGeom prst="rect">
            <a:avLst/>
          </a:prstGeom>
          <a:noFill/>
        </p:spPr>
        <p:txBody>
          <a:bodyPr wrap="square" lIns="365614" tIns="292492" rIns="365614" bIns="292492" rtlCol="0">
            <a:spAutoFit/>
          </a:bodyPr>
          <a:lstStyle/>
          <a:p>
            <a:pPr algn="ctr">
              <a:lnSpc>
                <a:spcPct val="90000"/>
              </a:lnSpc>
              <a:spcAft>
                <a:spcPts val="1200"/>
              </a:spcAft>
            </a:pPr>
            <a:r>
              <a:rPr lang="en-US" sz="7998" dirty="0">
                <a:gradFill>
                  <a:gsLst>
                    <a:gs pos="2917">
                      <a:schemeClr val="tx1"/>
                    </a:gs>
                    <a:gs pos="30000">
                      <a:schemeClr val="tx1"/>
                    </a:gs>
                  </a:gsLst>
                  <a:lin ang="5400000" scaled="0"/>
                </a:gradFill>
                <a:latin typeface="+mj-lt"/>
              </a:rPr>
              <a:t>Your</a:t>
            </a:r>
            <a:r>
              <a:rPr lang="en-US" sz="7998" baseline="0" dirty="0">
                <a:gradFill>
                  <a:gsLst>
                    <a:gs pos="2917">
                      <a:schemeClr val="tx1"/>
                    </a:gs>
                    <a:gs pos="30000">
                      <a:schemeClr val="tx1"/>
                    </a:gs>
                  </a:gsLst>
                  <a:lin ang="5400000" scaled="0"/>
                </a:gradFill>
                <a:latin typeface="+mj-lt"/>
              </a:rPr>
              <a:t> </a:t>
            </a:r>
            <a:r>
              <a:rPr lang="en-US" sz="7998" b="0" i="0" baseline="0" dirty="0">
                <a:gradFill>
                  <a:gsLst>
                    <a:gs pos="2917">
                      <a:schemeClr val="tx1"/>
                    </a:gs>
                    <a:gs pos="30000">
                      <a:schemeClr val="tx1"/>
                    </a:gs>
                  </a:gsLst>
                  <a:lin ang="5400000" scaled="0"/>
                </a:gradFill>
                <a:latin typeface="+mj-lt"/>
              </a:rPr>
              <a:t>anonymous</a:t>
            </a:r>
            <a:r>
              <a:rPr lang="en-US" sz="7998" baseline="0" dirty="0">
                <a:gradFill>
                  <a:gsLst>
                    <a:gs pos="2917">
                      <a:schemeClr val="tx1"/>
                    </a:gs>
                    <a:gs pos="30000">
                      <a:schemeClr val="tx1"/>
                    </a:gs>
                  </a:gsLst>
                  <a:lin ang="5400000" scaled="0"/>
                </a:gradFill>
                <a:latin typeface="+mj-lt"/>
              </a:rPr>
              <a:t> feedback is greatly appreciated.</a:t>
            </a:r>
          </a:p>
          <a:p>
            <a:pPr algn="ctr">
              <a:lnSpc>
                <a:spcPct val="90000"/>
              </a:lnSpc>
              <a:spcAft>
                <a:spcPts val="1200"/>
              </a:spcAft>
            </a:pPr>
            <a:endParaRPr lang="en-US" sz="7998" baseline="0" dirty="0">
              <a:gradFill>
                <a:gsLst>
                  <a:gs pos="2917">
                    <a:schemeClr val="tx1"/>
                  </a:gs>
                  <a:gs pos="30000">
                    <a:schemeClr val="tx1"/>
                  </a:gs>
                </a:gsLst>
                <a:lin ang="5400000" scaled="0"/>
              </a:gradFill>
              <a:latin typeface="+mj-lt"/>
            </a:endParaRPr>
          </a:p>
          <a:p>
            <a:pPr algn="ctr">
              <a:lnSpc>
                <a:spcPct val="90000"/>
              </a:lnSpc>
              <a:spcAft>
                <a:spcPts val="1200"/>
              </a:spcAft>
            </a:pPr>
            <a:r>
              <a:rPr lang="en-US" sz="7998" baseline="0" dirty="0">
                <a:gradFill>
                  <a:gsLst>
                    <a:gs pos="2917">
                      <a:schemeClr val="tx1"/>
                    </a:gs>
                    <a:gs pos="30000">
                      <a:schemeClr val="tx1"/>
                    </a:gs>
                  </a:gsLst>
                  <a:lin ang="5400000" scaled="0"/>
                </a:gradFill>
                <a:latin typeface="+mj-lt"/>
              </a:rPr>
              <a:t>Please rate this session at the end of the day at the URL below.</a:t>
            </a:r>
            <a:endParaRPr lang="en-US" sz="7998" dirty="0">
              <a:gradFill>
                <a:gsLst>
                  <a:gs pos="2917">
                    <a:schemeClr val="tx1"/>
                  </a:gs>
                  <a:gs pos="30000">
                    <a:schemeClr val="tx1"/>
                  </a:gs>
                </a:gsLst>
                <a:lin ang="5400000" scaled="0"/>
              </a:gradFill>
              <a:latin typeface="+mj-lt"/>
            </a:endParaRPr>
          </a:p>
        </p:txBody>
      </p:sp>
      <p:sp>
        <p:nvSpPr>
          <p:cNvPr id="4" name="Text Placeholder 3"/>
          <p:cNvSpPr>
            <a:spLocks noGrp="1"/>
          </p:cNvSpPr>
          <p:nvPr>
            <p:ph type="body" sz="quarter" idx="10" hasCustomPrompt="1"/>
          </p:nvPr>
        </p:nvSpPr>
        <p:spPr>
          <a:xfrm>
            <a:off x="537716" y="9761064"/>
            <a:ext cx="23077712" cy="2012026"/>
          </a:xfrm>
        </p:spPr>
        <p:txBody>
          <a:bodyPr/>
          <a:lstStyle>
            <a:lvl1pPr marL="0" indent="0" algn="ctr">
              <a:buNone/>
              <a:defRPr sz="13194" i="0">
                <a:latin typeface="+mn-lt"/>
              </a:defRPr>
            </a:lvl1pPr>
            <a:lvl2pPr marL="672024" indent="0">
              <a:buNone/>
              <a:defRPr/>
            </a:lvl2pPr>
            <a:lvl3pPr marL="1120038" indent="0">
              <a:buNone/>
              <a:defRPr/>
            </a:lvl3pPr>
            <a:lvl4pPr marL="1568054" indent="0">
              <a:buNone/>
              <a:defRPr/>
            </a:lvl4pPr>
            <a:lvl5pPr marL="2016072" indent="0">
              <a:buNone/>
              <a:defRPr/>
            </a:lvl5pPr>
          </a:lstStyle>
          <a:p>
            <a:pPr lvl="0"/>
            <a:r>
              <a:rPr lang="en-US" dirty="0"/>
              <a:t>Click to edit survey URL</a:t>
            </a:r>
          </a:p>
        </p:txBody>
      </p:sp>
      <p:sp>
        <p:nvSpPr>
          <p:cNvPr id="5" name="TextBox 4"/>
          <p:cNvSpPr txBox="1"/>
          <p:nvPr/>
        </p:nvSpPr>
        <p:spPr>
          <a:xfrm>
            <a:off x="537715" y="417066"/>
            <a:ext cx="23077714" cy="2418056"/>
          </a:xfrm>
          <a:prstGeom prst="rect">
            <a:avLst/>
          </a:prstGeom>
          <a:noFill/>
        </p:spPr>
        <p:txBody>
          <a:bodyPr wrap="square" lIns="365614" tIns="292492" rIns="365614" bIns="292492" rtlCol="0">
            <a:spAutoFit/>
          </a:bodyPr>
          <a:lstStyle/>
          <a:p>
            <a:pPr algn="ctr">
              <a:lnSpc>
                <a:spcPct val="90000"/>
              </a:lnSpc>
              <a:spcAft>
                <a:spcPts val="1200"/>
              </a:spcAft>
            </a:pPr>
            <a:r>
              <a:rPr lang="en-US" sz="13194" dirty="0">
                <a:gradFill>
                  <a:gsLst>
                    <a:gs pos="2917">
                      <a:schemeClr val="tx1"/>
                    </a:gs>
                    <a:gs pos="30000">
                      <a:schemeClr val="tx1"/>
                    </a:gs>
                  </a:gsLst>
                  <a:lin ang="5400000" scaled="0"/>
                </a:gradFill>
                <a:latin typeface="+mj-lt"/>
              </a:rPr>
              <a:t>Thank You!</a:t>
            </a:r>
          </a:p>
        </p:txBody>
      </p:sp>
      <p:sp>
        <p:nvSpPr>
          <p:cNvPr id="6" name="Picture Placeholder 2"/>
          <p:cNvSpPr>
            <a:spLocks noGrp="1"/>
          </p:cNvSpPr>
          <p:nvPr>
            <p:ph type="pic" sz="quarter" idx="13" hasCustomPrompt="1"/>
          </p:nvPr>
        </p:nvSpPr>
        <p:spPr>
          <a:xfrm>
            <a:off x="21371442" y="12865394"/>
            <a:ext cx="2658138" cy="510363"/>
          </a:xfrm>
          <a:blipFill>
            <a:blip r:embed="rId2"/>
            <a:stretch>
              <a:fillRect/>
            </a:stretch>
          </a:blipFill>
        </p:spPr>
        <p:txBody>
          <a:bodyPr/>
          <a:lstStyle/>
          <a:p>
            <a:r>
              <a:rPr lang="en-US"/>
              <a:t> </a:t>
            </a:r>
          </a:p>
        </p:txBody>
      </p:sp>
    </p:spTree>
    <p:extLst>
      <p:ext uri="{BB962C8B-B14F-4D97-AF65-F5344CB8AC3E}">
        <p14:creationId xmlns:p14="http://schemas.microsoft.com/office/powerpoint/2010/main" val="1931336797"/>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Ending Slide">
    <p:bg>
      <p:bgPr>
        <a:solidFill>
          <a:srgbClr val="1574B8"/>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invGray">
          <a:xfrm>
            <a:off x="538340" y="7950798"/>
            <a:ext cx="7148712" cy="1531756"/>
          </a:xfrm>
          <a:prstGeom prst="rect">
            <a:avLst/>
          </a:prstGeom>
        </p:spPr>
      </p:pic>
      <p:sp>
        <p:nvSpPr>
          <p:cNvPr id="4" name="Text Box 3"/>
          <p:cNvSpPr txBox="1">
            <a:spLocks noChangeArrowheads="1"/>
          </p:cNvSpPr>
          <p:nvPr/>
        </p:nvSpPr>
        <p:spPr bwMode="blackWhite">
          <a:xfrm>
            <a:off x="538341" y="11243565"/>
            <a:ext cx="23229870" cy="1412004"/>
          </a:xfrm>
          <a:prstGeom prst="rect">
            <a:avLst/>
          </a:prstGeom>
          <a:noFill/>
          <a:ln w="12700">
            <a:noFill/>
            <a:miter lim="800000"/>
            <a:headEnd type="none" w="sm" len="sm"/>
            <a:tailEnd type="none" w="sm" len="sm"/>
          </a:ln>
          <a:effectLst/>
        </p:spPr>
        <p:txBody>
          <a:bodyPr vert="horz" wrap="square" lIns="179142" tIns="89574" rIns="179142" bIns="89574" numCol="1" anchor="t" anchorCtr="0" compatLnSpc="1">
            <a:prstTxWarp prst="textNoShape">
              <a:avLst/>
            </a:prstTxWarp>
            <a:spAutoFit/>
          </a:bodyPr>
          <a:lstStyle/>
          <a:p>
            <a:pPr defTabSz="1791066" eaLnBrk="0" hangingPunct="0"/>
            <a:r>
              <a:rPr lang="en-US" sz="2000" dirty="0">
                <a:gradFill>
                  <a:gsLst>
                    <a:gs pos="11940">
                      <a:srgbClr val="FFFFFF"/>
                    </a:gs>
                    <a:gs pos="24000">
                      <a:srgbClr val="FFFFFF"/>
                    </a:gs>
                  </a:gsLst>
                  <a:lin ang="5400000" scaled="0"/>
                </a:gradFill>
                <a:cs typeface="Arial" charset="0"/>
              </a:rPr>
              <a:t>© 2015-2016 Microsoft Corporation. All rights reserved. Microsoft, Windows, Windows Vista and other product names are or may be registered trademarks and/or trademarks in the U.S. and/or other countries.</a:t>
            </a:r>
          </a:p>
          <a:p>
            <a:pPr defTabSz="1791066" eaLnBrk="0" hangingPunct="0"/>
            <a:r>
              <a:rPr lang="en-US" sz="2000" dirty="0">
                <a:gradFill>
                  <a:gsLst>
                    <a:gs pos="11940">
                      <a:srgbClr val="FFFFFF"/>
                    </a:gs>
                    <a:gs pos="24000">
                      <a:srgbClr val="FFFFFF"/>
                    </a:gs>
                  </a:gsLst>
                  <a:lin ang="5400000" scaled="0"/>
                </a:gra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93820826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266" y="3419479"/>
            <a:ext cx="21025724" cy="5705474"/>
          </a:xfrm>
        </p:spPr>
        <p:txBody>
          <a:bodyPr anchor="b"/>
          <a:lstStyle>
            <a:lvl1pPr>
              <a:defRPr sz="11994"/>
            </a:lvl1pPr>
          </a:lstStyle>
          <a:p>
            <a:r>
              <a:rPr lang="en-US"/>
              <a:t>Click to edit Master title style</a:t>
            </a:r>
          </a:p>
        </p:txBody>
      </p:sp>
      <p:sp>
        <p:nvSpPr>
          <p:cNvPr id="3" name="Text Placeholder 2"/>
          <p:cNvSpPr>
            <a:spLocks noGrp="1"/>
          </p:cNvSpPr>
          <p:nvPr>
            <p:ph type="body" idx="1"/>
          </p:nvPr>
        </p:nvSpPr>
        <p:spPr>
          <a:xfrm>
            <a:off x="1663266" y="9178928"/>
            <a:ext cx="21025724" cy="849207"/>
          </a:xfrm>
        </p:spPr>
        <p:txBody>
          <a:bodyPr/>
          <a:lstStyle>
            <a:lvl1pPr marL="0" indent="0">
              <a:buNone/>
              <a:defRPr sz="4798">
                <a:solidFill>
                  <a:schemeClr val="tx1">
                    <a:tint val="75000"/>
                  </a:schemeClr>
                </a:solidFill>
              </a:defRPr>
            </a:lvl1pPr>
            <a:lvl2pPr marL="914038" indent="0">
              <a:buNone/>
              <a:defRPr sz="3998">
                <a:solidFill>
                  <a:schemeClr val="tx1">
                    <a:tint val="75000"/>
                  </a:schemeClr>
                </a:solidFill>
              </a:defRPr>
            </a:lvl2pPr>
            <a:lvl3pPr marL="1828076" indent="0">
              <a:buNone/>
              <a:defRPr sz="3598">
                <a:solidFill>
                  <a:schemeClr val="tx1">
                    <a:tint val="75000"/>
                  </a:schemeClr>
                </a:solidFill>
              </a:defRPr>
            </a:lvl3pPr>
            <a:lvl4pPr marL="2742114" indent="0">
              <a:buNone/>
              <a:defRPr sz="3200">
                <a:solidFill>
                  <a:schemeClr val="tx1">
                    <a:tint val="75000"/>
                  </a:schemeClr>
                </a:solidFill>
              </a:defRPr>
            </a:lvl4pPr>
            <a:lvl5pPr marL="3656152" indent="0">
              <a:buNone/>
              <a:defRPr sz="3200">
                <a:solidFill>
                  <a:schemeClr val="tx1">
                    <a:tint val="75000"/>
                  </a:schemeClr>
                </a:solidFill>
              </a:defRPr>
            </a:lvl5pPr>
            <a:lvl6pPr marL="4570188" indent="0">
              <a:buNone/>
              <a:defRPr sz="3200">
                <a:solidFill>
                  <a:schemeClr val="tx1">
                    <a:tint val="75000"/>
                  </a:schemeClr>
                </a:solidFill>
              </a:defRPr>
            </a:lvl6pPr>
            <a:lvl7pPr marL="5484228" indent="0">
              <a:buNone/>
              <a:defRPr sz="3200">
                <a:solidFill>
                  <a:schemeClr val="tx1">
                    <a:tint val="75000"/>
                  </a:schemeClr>
                </a:solidFill>
              </a:defRPr>
            </a:lvl7pPr>
            <a:lvl8pPr marL="6398266" indent="0">
              <a:buNone/>
              <a:defRPr sz="3200">
                <a:solidFill>
                  <a:schemeClr val="tx1">
                    <a:tint val="75000"/>
                  </a:schemeClr>
                </a:solidFill>
              </a:defRPr>
            </a:lvl8pPr>
            <a:lvl9pPr marL="7312302"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AE48C8B-6136-49C2-8429-90B4BC5E39A8}" type="datetimeFigureOut">
              <a:rPr lang="en-US" smtClean="0"/>
              <a:t>6/11/2019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05532F-88F3-4A3D-8CF0-A2C3B453DDDA}" type="slidenum">
              <a:rPr lang="en-US" smtClean="0"/>
              <a:t>‹#›</a:t>
            </a:fld>
            <a:endParaRPr lang="en-US"/>
          </a:p>
        </p:txBody>
      </p:sp>
    </p:spTree>
    <p:extLst>
      <p:ext uri="{BB962C8B-B14F-4D97-AF65-F5344CB8AC3E}">
        <p14:creationId xmlns:p14="http://schemas.microsoft.com/office/powerpoint/2010/main" val="1573379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 4">
    <p:bg>
      <p:bgPr>
        <a:blipFill>
          <a:blip r:embed="rId2"/>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p:nvPr>
        </p:nvSpPr>
        <p:spPr>
          <a:xfrm>
            <a:off x="0" y="4621795"/>
            <a:ext cx="24377650" cy="1753942"/>
          </a:xfrm>
          <a:solidFill>
            <a:schemeClr val="accent6">
              <a:lumMod val="10000"/>
              <a:alpha val="75000"/>
            </a:schemeClr>
          </a:solidFill>
        </p:spPr>
        <p:txBody>
          <a:bodyPr anchor="b">
            <a:spAutoFit/>
          </a:bodyPr>
          <a:lstStyle>
            <a:lvl1pPr algn="ctr">
              <a:defRPr sz="11997" b="0">
                <a:solidFill>
                  <a:schemeClr val="bg1"/>
                </a:solidFill>
              </a:defRPr>
            </a:lvl1pPr>
          </a:lstStyle>
          <a:p>
            <a:r>
              <a:rPr lang="en-US" dirty="0"/>
              <a:t>Click to edit Master title style</a:t>
            </a:r>
          </a:p>
        </p:txBody>
      </p:sp>
      <p:sp>
        <p:nvSpPr>
          <p:cNvPr id="11" name="Subtitle 2"/>
          <p:cNvSpPr>
            <a:spLocks noGrp="1"/>
          </p:cNvSpPr>
          <p:nvPr>
            <p:ph type="subTitle" idx="1"/>
          </p:nvPr>
        </p:nvSpPr>
        <p:spPr>
          <a:xfrm>
            <a:off x="0" y="6377097"/>
            <a:ext cx="24377650" cy="757002"/>
          </a:xfrm>
          <a:solidFill>
            <a:schemeClr val="accent6">
              <a:lumMod val="10000"/>
              <a:alpha val="75000"/>
            </a:schemeClr>
          </a:solidFill>
        </p:spPr>
        <p:txBody>
          <a:bodyPr>
            <a:spAutoFit/>
          </a:bodyPr>
          <a:lstStyle>
            <a:lvl1pPr marL="0" indent="0" algn="ctr">
              <a:buNone/>
              <a:defRPr sz="4799">
                <a:solidFill>
                  <a:schemeClr val="bg1"/>
                </a:solidFill>
              </a:defRPr>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dirty="0"/>
              <a:t>Click to edit Master subtitle style</a:t>
            </a:r>
          </a:p>
        </p:txBody>
      </p:sp>
      <p:grpSp>
        <p:nvGrpSpPr>
          <p:cNvPr id="20" name="Group 19"/>
          <p:cNvGrpSpPr/>
          <p:nvPr userDrawn="1"/>
        </p:nvGrpSpPr>
        <p:grpSpPr>
          <a:xfrm>
            <a:off x="0" y="12482623"/>
            <a:ext cx="24377650" cy="1233377"/>
            <a:chOff x="0" y="12482623"/>
            <a:chExt cx="24377650" cy="1233377"/>
          </a:xfrm>
        </p:grpSpPr>
        <p:sp>
          <p:nvSpPr>
            <p:cNvPr id="21" name="Rectangle 20"/>
            <p:cNvSpPr/>
            <p:nvPr userDrawn="1"/>
          </p:nvSpPr>
          <p:spPr>
            <a:xfrm>
              <a:off x="0" y="12482623"/>
              <a:ext cx="24377650" cy="1233377"/>
            </a:xfrm>
            <a:prstGeom prst="rect">
              <a:avLst/>
            </a:prstGeom>
            <a:solidFill>
              <a:schemeClr val="accent6">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 Placeholder 6"/>
            <p:cNvSpPr txBox="1">
              <a:spLocks/>
            </p:cNvSpPr>
            <p:nvPr userDrawn="1"/>
          </p:nvSpPr>
          <p:spPr bwMode="auto">
            <a:xfrm>
              <a:off x="3690944" y="12709190"/>
              <a:ext cx="6888163"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nSpc>
                  <a:spcPct val="90000"/>
                </a:lnSpc>
                <a:spcBef>
                  <a:spcPts val="2000"/>
                </a:spcBef>
                <a:buFont typeface="Arial" charset="0"/>
                <a:defRPr sz="4000">
                  <a:solidFill>
                    <a:schemeClr val="tx1"/>
                  </a:solidFill>
                  <a:latin typeface="Calibri" charset="0"/>
                  <a:ea typeface="Lato Light" charset="0"/>
                  <a:cs typeface="Lato Light" charset="0"/>
                </a:defRPr>
              </a:lvl1pPr>
              <a:lvl2pPr marL="381000" indent="-190500">
                <a:lnSpc>
                  <a:spcPct val="90000"/>
                </a:lnSpc>
                <a:spcBef>
                  <a:spcPts val="1000"/>
                </a:spcBef>
                <a:buFont typeface="Arial" charset="0"/>
                <a:buChar char="•"/>
                <a:defRPr sz="3200">
                  <a:solidFill>
                    <a:schemeClr val="tx1"/>
                  </a:solidFill>
                  <a:latin typeface="Calibri" charset="0"/>
                  <a:ea typeface="Lato Light" charset="0"/>
                  <a:cs typeface="Lato Light" charset="0"/>
                </a:defRPr>
              </a:lvl2pPr>
              <a:lvl3pPr marL="571500" indent="-190500">
                <a:lnSpc>
                  <a:spcPct val="90000"/>
                </a:lnSpc>
                <a:spcBef>
                  <a:spcPts val="1000"/>
                </a:spcBef>
                <a:buFont typeface="Arial" charset="0"/>
                <a:buChar char="•"/>
                <a:defRPr sz="2400">
                  <a:solidFill>
                    <a:schemeClr val="tx1"/>
                  </a:solidFill>
                  <a:latin typeface="Calibri" charset="0"/>
                  <a:ea typeface="Lato Light" charset="0"/>
                  <a:cs typeface="Lato Light" charset="0"/>
                </a:defRPr>
              </a:lvl3pPr>
              <a:lvl4pPr marL="720725" indent="-184150">
                <a:lnSpc>
                  <a:spcPct val="90000"/>
                </a:lnSpc>
                <a:spcBef>
                  <a:spcPts val="1000"/>
                </a:spcBef>
                <a:buFont typeface="Arial" charset="0"/>
                <a:buChar char="•"/>
                <a:defRPr sz="2000">
                  <a:solidFill>
                    <a:schemeClr val="tx1"/>
                  </a:solidFill>
                  <a:latin typeface="Calibri" charset="0"/>
                  <a:ea typeface="Lato Light" charset="0"/>
                  <a:cs typeface="Lato Light" charset="0"/>
                </a:defRPr>
              </a:lvl4pPr>
              <a:lvl5pPr marL="896938" indent="-176213">
                <a:lnSpc>
                  <a:spcPct val="90000"/>
                </a:lnSpc>
                <a:spcBef>
                  <a:spcPts val="1000"/>
                </a:spcBef>
                <a:buFont typeface="Arial" charset="0"/>
                <a:buChar char="•"/>
                <a:defRPr sz="2000">
                  <a:solidFill>
                    <a:schemeClr val="tx1"/>
                  </a:solidFill>
                  <a:latin typeface="Calibri" charset="0"/>
                  <a:ea typeface="Lato Light" charset="0"/>
                  <a:cs typeface="Lato Light" charset="0"/>
                </a:defRPr>
              </a:lvl5pPr>
              <a:lvl6pPr marL="13541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6pPr>
              <a:lvl7pPr marL="18113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7pPr>
              <a:lvl8pPr marL="22685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8pPr>
              <a:lvl9pPr marL="27257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9pPr>
            </a:lstStyle>
            <a:p>
              <a:pPr algn="ctr" defTabSz="914400" eaLnBrk="1" hangingPunct="1">
                <a:lnSpc>
                  <a:spcPct val="150000"/>
                </a:lnSpc>
                <a:spcBef>
                  <a:spcPts val="438"/>
                </a:spcBef>
                <a:spcAft>
                  <a:spcPts val="600"/>
                </a:spcAft>
              </a:pPr>
              <a:r>
                <a:rPr lang="en-US" altLang="en-US" sz="2400" b="1" dirty="0" err="1">
                  <a:solidFill>
                    <a:schemeClr val="bg1"/>
                  </a:solidFill>
                  <a:latin typeface="Calibri" charset="0"/>
                  <a:ea typeface="Calibri" charset="0"/>
                  <a:cs typeface="Calibri" charset="0"/>
                </a:rPr>
                <a:t>IntelliTect.com</a:t>
              </a:r>
              <a:r>
                <a:rPr lang="en-US" altLang="en-US" sz="2400" b="1" dirty="0">
                  <a:solidFill>
                    <a:schemeClr val="bg1"/>
                  </a:solidFill>
                  <a:latin typeface="Calibri" charset="0"/>
                  <a:ea typeface="Calibri" charset="0"/>
                  <a:cs typeface="Calibri" charset="0"/>
                </a:rPr>
                <a:t>     |     </a:t>
              </a:r>
              <a:r>
                <a:rPr lang="en-US" altLang="en-US" sz="2400" dirty="0" err="1">
                  <a:solidFill>
                    <a:schemeClr val="bg1"/>
                  </a:solidFill>
                  <a:latin typeface="Calibri" charset="0"/>
                  <a:ea typeface="Calibri" charset="0"/>
                  <a:cs typeface="Calibri" charset="0"/>
                </a:rPr>
                <a:t>info@intellitect.com</a:t>
              </a:r>
              <a:endParaRPr lang="en-US" altLang="en-US" sz="2400"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p:txBody>
        </p:sp>
        <p:pic>
          <p:nvPicPr>
            <p:cNvPr id="23"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42605" y="12719490"/>
              <a:ext cx="691857"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7"/>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742278" y="12719490"/>
              <a:ext cx="688973"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8"/>
            <p:cNvPicPr>
              <a:picLocks noChangeAspect="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2617802" y="12719490"/>
              <a:ext cx="688975"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6" name="Picture 25"/>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1265116" y="12823933"/>
            <a:ext cx="2679405" cy="483945"/>
          </a:xfrm>
          <a:prstGeom prst="rect">
            <a:avLst/>
          </a:prstGeom>
        </p:spPr>
      </p:pic>
    </p:spTree>
    <p:extLst>
      <p:ext uri="{BB962C8B-B14F-4D97-AF65-F5344CB8AC3E}">
        <p14:creationId xmlns:p14="http://schemas.microsoft.com/office/powerpoint/2010/main" val="1369461443"/>
      </p:ext>
    </p:extLst>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75965" y="3651251"/>
            <a:ext cx="10360502" cy="5353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341185" y="3651251"/>
            <a:ext cx="10360502" cy="5353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E48C8B-6136-49C2-8429-90B4BC5E39A8}" type="datetimeFigureOut">
              <a:rPr lang="en-US" smtClean="0"/>
              <a:t>6/11/2019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05532F-88F3-4A3D-8CF0-A2C3B453DDDA}" type="slidenum">
              <a:rPr lang="en-US" smtClean="0"/>
              <a:t>‹#›</a:t>
            </a:fld>
            <a:endParaRPr lang="en-US"/>
          </a:p>
        </p:txBody>
      </p:sp>
    </p:spTree>
    <p:extLst>
      <p:ext uri="{BB962C8B-B14F-4D97-AF65-F5344CB8AC3E}">
        <p14:creationId xmlns:p14="http://schemas.microsoft.com/office/powerpoint/2010/main" val="128123213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23" y="-3610"/>
            <a:ext cx="24376406" cy="13723220"/>
          </a:xfrm>
          <a:prstGeom prst="rect">
            <a:avLst/>
          </a:prstGeom>
        </p:spPr>
      </p:pic>
      <p:sp>
        <p:nvSpPr>
          <p:cNvPr id="2" name="Title 1"/>
          <p:cNvSpPr>
            <a:spLocks noGrp="1"/>
          </p:cNvSpPr>
          <p:nvPr>
            <p:ph type="ctrTitle" hasCustomPrompt="1"/>
          </p:nvPr>
        </p:nvSpPr>
        <p:spPr>
          <a:xfrm>
            <a:off x="2330718" y="4168344"/>
            <a:ext cx="19716212" cy="3586208"/>
          </a:xfrm>
        </p:spPr>
        <p:txBody>
          <a:bodyPr lIns="0" tIns="0" rIns="0" bIns="0" anchor="ctr">
            <a:noAutofit/>
          </a:bodyPr>
          <a:lstStyle>
            <a:lvl1pPr>
              <a:defRPr sz="11762" baseline="0">
                <a:solidFill>
                  <a:srgbClr val="0D5387"/>
                </a:solidFill>
                <a:latin typeface="Segoe UI Light" pitchFamily="34" charset="0"/>
              </a:defRPr>
            </a:lvl1pPr>
          </a:lstStyle>
          <a:p>
            <a:r>
              <a:rPr lang="en-US" dirty="0"/>
              <a:t>Presentation Title Goes Here</a:t>
            </a:r>
            <a:br>
              <a:rPr lang="en-US" dirty="0"/>
            </a:br>
            <a:r>
              <a:rPr lang="en-US" dirty="0"/>
              <a:t>and Can Run Two Lines Max</a:t>
            </a:r>
          </a:p>
        </p:txBody>
      </p:sp>
      <p:sp>
        <p:nvSpPr>
          <p:cNvPr id="3" name="Subtitle 2"/>
          <p:cNvSpPr>
            <a:spLocks noGrp="1"/>
          </p:cNvSpPr>
          <p:nvPr>
            <p:ph type="subTitle" idx="1" hasCustomPrompt="1"/>
          </p:nvPr>
        </p:nvSpPr>
        <p:spPr>
          <a:xfrm>
            <a:off x="2330719" y="7754550"/>
            <a:ext cx="14787158" cy="1793104"/>
          </a:xfrm>
        </p:spPr>
        <p:txBody>
          <a:bodyPr lIns="0" tIns="0" rIns="0" bIns="0" anchor="ctr">
            <a:normAutofit/>
          </a:bodyPr>
          <a:lstStyle>
            <a:lvl1pPr marL="0" indent="0" algn="l">
              <a:lnSpc>
                <a:spcPct val="90000"/>
              </a:lnSpc>
              <a:spcBef>
                <a:spcPts val="1176"/>
              </a:spcBef>
              <a:buNone/>
              <a:defRPr sz="2744" baseline="0">
                <a:solidFill>
                  <a:schemeClr val="tx1"/>
                </a:solidFill>
              </a:defRPr>
            </a:lvl1pPr>
            <a:lvl2pPr marL="1184334" indent="0" algn="ctr">
              <a:buNone/>
              <a:defRPr>
                <a:solidFill>
                  <a:schemeClr val="tx1">
                    <a:tint val="75000"/>
                  </a:schemeClr>
                </a:solidFill>
              </a:defRPr>
            </a:lvl2pPr>
            <a:lvl3pPr marL="2368666" indent="0" algn="ctr">
              <a:buNone/>
              <a:defRPr>
                <a:solidFill>
                  <a:schemeClr val="tx1">
                    <a:tint val="75000"/>
                  </a:schemeClr>
                </a:solidFill>
              </a:defRPr>
            </a:lvl3pPr>
            <a:lvl4pPr marL="3552998" indent="0" algn="ctr">
              <a:buNone/>
              <a:defRPr>
                <a:solidFill>
                  <a:schemeClr val="tx1">
                    <a:tint val="75000"/>
                  </a:schemeClr>
                </a:solidFill>
              </a:defRPr>
            </a:lvl4pPr>
            <a:lvl5pPr marL="4737330" indent="0" algn="ctr">
              <a:buNone/>
              <a:defRPr>
                <a:solidFill>
                  <a:schemeClr val="tx1">
                    <a:tint val="75000"/>
                  </a:schemeClr>
                </a:solidFill>
              </a:defRPr>
            </a:lvl5pPr>
            <a:lvl6pPr marL="5921664" indent="0" algn="ctr">
              <a:buNone/>
              <a:defRPr>
                <a:solidFill>
                  <a:schemeClr val="tx1">
                    <a:tint val="75000"/>
                  </a:schemeClr>
                </a:solidFill>
              </a:defRPr>
            </a:lvl6pPr>
            <a:lvl7pPr marL="7105998" indent="0" algn="ctr">
              <a:buNone/>
              <a:defRPr>
                <a:solidFill>
                  <a:schemeClr val="tx1">
                    <a:tint val="75000"/>
                  </a:schemeClr>
                </a:solidFill>
              </a:defRPr>
            </a:lvl7pPr>
            <a:lvl8pPr marL="8290330" indent="0" algn="ctr">
              <a:buNone/>
              <a:defRPr>
                <a:solidFill>
                  <a:schemeClr val="tx1">
                    <a:tint val="75000"/>
                  </a:schemeClr>
                </a:solidFill>
              </a:defRPr>
            </a:lvl8pPr>
            <a:lvl9pPr marL="9474662" indent="0" algn="ctr">
              <a:buNone/>
              <a:defRPr>
                <a:solidFill>
                  <a:schemeClr val="tx1">
                    <a:tint val="75000"/>
                  </a:schemeClr>
                </a:solidFill>
              </a:defRPr>
            </a:lvl9pPr>
          </a:lstStyle>
          <a:p>
            <a:r>
              <a:rPr lang="en-US" dirty="0"/>
              <a:t>Speaker’s First &amp; Last Name | Speaker’s Title</a:t>
            </a:r>
          </a:p>
          <a:p>
            <a:r>
              <a:rPr lang="en-US" dirty="0"/>
              <a:t>Month Day, Year </a:t>
            </a:r>
          </a:p>
        </p:txBody>
      </p:sp>
      <p:sp>
        <p:nvSpPr>
          <p:cNvPr id="5" name="Picture Placeholder 2"/>
          <p:cNvSpPr>
            <a:spLocks noGrp="1"/>
          </p:cNvSpPr>
          <p:nvPr>
            <p:ph type="pic" sz="quarter" idx="13" hasCustomPrompt="1"/>
          </p:nvPr>
        </p:nvSpPr>
        <p:spPr>
          <a:xfrm>
            <a:off x="2330717" y="3083442"/>
            <a:ext cx="3921227" cy="754333"/>
          </a:xfrm>
          <a:blipFill>
            <a:blip r:embed="rId3"/>
            <a:stretch>
              <a:fillRect/>
            </a:stretch>
          </a:blipFill>
        </p:spPr>
        <p:txBody>
          <a:bodyPr/>
          <a:lstStyle/>
          <a:p>
            <a:r>
              <a:rPr lang="en-US"/>
              <a:t> </a:t>
            </a:r>
          </a:p>
        </p:txBody>
      </p:sp>
    </p:spTree>
    <p:extLst>
      <p:ext uri="{BB962C8B-B14F-4D97-AF65-F5344CB8AC3E}">
        <p14:creationId xmlns:p14="http://schemas.microsoft.com/office/powerpoint/2010/main" val="210906724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ingle Column Copy">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966" y="-7220"/>
            <a:ext cx="24367124" cy="13723220"/>
          </a:xfrm>
          <a:prstGeom prst="rect">
            <a:avLst/>
          </a:prstGeom>
        </p:spPr>
      </p:pic>
      <p:sp>
        <p:nvSpPr>
          <p:cNvPr id="2" name="Title 1"/>
          <p:cNvSpPr>
            <a:spLocks noGrp="1"/>
          </p:cNvSpPr>
          <p:nvPr>
            <p:ph type="title" hasCustomPrompt="1"/>
          </p:nvPr>
        </p:nvSpPr>
        <p:spPr>
          <a:xfrm>
            <a:off x="538336" y="549278"/>
            <a:ext cx="23300976" cy="1825960"/>
          </a:xfrm>
        </p:spPr>
        <p:txBody>
          <a:bodyPr lIns="182880" tIns="0" rIns="0" bIns="0" anchor="ctr" anchorCtr="0">
            <a:noAutofit/>
          </a:bodyPr>
          <a:lstStyle>
            <a:lvl1pPr algn="l">
              <a:defRPr sz="10586" cap="none" baseline="0">
                <a:solidFill>
                  <a:srgbClr val="0D5387"/>
                </a:solidFill>
                <a:latin typeface="Segoe UI Light" pitchFamily="34" charset="0"/>
                <a:ea typeface="Segoe UI" panose="020B0502040204020203" pitchFamily="34" charset="0"/>
                <a:cs typeface="Segoe UI" panose="020B0502040204020203" pitchFamily="34" charset="0"/>
              </a:defRPr>
            </a:lvl1pPr>
          </a:lstStyle>
          <a:p>
            <a:r>
              <a:rPr lang="en-US" dirty="0"/>
              <a:t>Slide heading goes here</a:t>
            </a:r>
          </a:p>
        </p:txBody>
      </p:sp>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sp>
        <p:nvSpPr>
          <p:cNvPr id="14" name="Text Placeholder 13"/>
          <p:cNvSpPr>
            <a:spLocks noGrp="1"/>
          </p:cNvSpPr>
          <p:nvPr>
            <p:ph type="body" sz="quarter" idx="14"/>
          </p:nvPr>
        </p:nvSpPr>
        <p:spPr>
          <a:xfrm>
            <a:off x="538338" y="2674093"/>
            <a:ext cx="23300976" cy="9921842"/>
          </a:xfrm>
        </p:spPr>
        <p:txBody>
          <a:bodyPr lIns="182880" tIns="0" rIns="0" bIns="0"/>
          <a:lstStyle>
            <a:lvl1pPr>
              <a:lnSpc>
                <a:spcPct val="90000"/>
              </a:lnSpc>
              <a:defRPr sz="7840" baseline="0">
                <a:solidFill>
                  <a:schemeClr val="tx1"/>
                </a:solidFill>
                <a:latin typeface="Segoe UI Light" pitchFamily="34" charset="0"/>
              </a:defRPr>
            </a:lvl1pPr>
            <a:lvl2pPr marL="0" marR="0" indent="0" algn="l" defTabSz="2368666" rtl="0" eaLnBrk="1" fontAlgn="auto" latinLnBrk="0" hangingPunct="1">
              <a:lnSpc>
                <a:spcPct val="90000"/>
              </a:lnSpc>
              <a:spcBef>
                <a:spcPts val="1176"/>
              </a:spcBef>
              <a:spcAft>
                <a:spcPts val="1176"/>
              </a:spcAft>
              <a:buClrTx/>
              <a:buSzTx/>
              <a:buFontTx/>
              <a:buNone/>
              <a:tabLst/>
              <a:defRPr baseline="0">
                <a:solidFill>
                  <a:schemeClr val="tx1"/>
                </a:solidFill>
              </a:defRPr>
            </a:lvl2pPr>
            <a:lvl3pPr marL="0" indent="0">
              <a:defRPr/>
            </a:lvl3pPr>
            <a:lvl4pPr marL="0" indent="0">
              <a:defRPr/>
            </a:lvl4pPr>
            <a:lvl5pPr marL="0" indent="0">
              <a:defRPr/>
            </a:lvl5pPr>
          </a:lstStyle>
          <a:p>
            <a:pPr lvl="0"/>
            <a:r>
              <a:rPr lang="en-US"/>
              <a:t>Click to edit Master text styles</a:t>
            </a:r>
          </a:p>
        </p:txBody>
      </p:sp>
      <p:sp>
        <p:nvSpPr>
          <p:cNvPr id="11" name="Picture Placeholder 2"/>
          <p:cNvSpPr>
            <a:spLocks noGrp="1"/>
          </p:cNvSpPr>
          <p:nvPr>
            <p:ph type="pic" sz="quarter" idx="13" hasCustomPrompt="1"/>
          </p:nvPr>
        </p:nvSpPr>
        <p:spPr>
          <a:xfrm>
            <a:off x="21435237" y="12358048"/>
            <a:ext cx="2683965" cy="531946"/>
          </a:xfrm>
          <a:blipFill>
            <a:blip r:embed="rId3"/>
            <a:stretch>
              <a:fillRect/>
            </a:stretch>
          </a:blipFill>
        </p:spPr>
        <p:txBody>
          <a:bodyPr/>
          <a:lstStyle/>
          <a:p>
            <a:r>
              <a:rPr lang="en-US"/>
              <a:t> </a:t>
            </a:r>
          </a:p>
        </p:txBody>
      </p:sp>
    </p:spTree>
    <p:extLst>
      <p:ext uri="{BB962C8B-B14F-4D97-AF65-F5344CB8AC3E}">
        <p14:creationId xmlns:p14="http://schemas.microsoft.com/office/powerpoint/2010/main" val="210164012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Copy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14" name="Text Placeholder 13"/>
          <p:cNvSpPr>
            <a:spLocks noGrp="1"/>
          </p:cNvSpPr>
          <p:nvPr>
            <p:ph type="body" sz="quarter" idx="14" hasCustomPrompt="1"/>
          </p:nvPr>
        </p:nvSpPr>
        <p:spPr>
          <a:xfrm>
            <a:off x="13085016" y="2674093"/>
            <a:ext cx="10754296" cy="9921842"/>
          </a:xfrm>
        </p:spPr>
        <p:txBody>
          <a:bodyPr lIns="182880" tIns="182880" rIns="182880" bIns="182880">
            <a:normAutofit/>
          </a:bodyPr>
          <a:lstStyle>
            <a:lvl1pPr>
              <a:lnSpc>
                <a:spcPct val="90000"/>
              </a:lnSpc>
              <a:defRPr sz="7840" baseline="0">
                <a:solidFill>
                  <a:schemeClr val="tx1"/>
                </a:solidFill>
                <a:latin typeface="Segoe UI Light" pitchFamily="34" charset="0"/>
              </a:defRPr>
            </a:lvl1pPr>
            <a:lvl2pPr marL="0" marR="0" indent="0" algn="l" defTabSz="2368666" rtl="0" eaLnBrk="1" fontAlgn="auto" latinLnBrk="0" hangingPunct="1">
              <a:lnSpc>
                <a:spcPct val="90000"/>
              </a:lnSpc>
              <a:spcBef>
                <a:spcPts val="1176"/>
              </a:spcBef>
              <a:spcAft>
                <a:spcPts val="1176"/>
              </a:spcAft>
              <a:buClrTx/>
              <a:buSzTx/>
              <a:buFontTx/>
              <a:buNone/>
              <a:tabLst/>
              <a:defRPr sz="392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2pPr>
            <a:lvl3pPr marL="0" indent="0">
              <a:defRPr/>
            </a:lvl3pPr>
            <a:lvl4pPr marL="0" indent="0">
              <a:defRPr/>
            </a:lvl4pPr>
            <a:lvl5pPr marL="0" indent="0">
              <a:defRPr/>
            </a:lvl5pPr>
          </a:lstStyle>
          <a:p>
            <a:pPr lvl="1"/>
            <a:r>
              <a:rPr lang="en-US" dirty="0"/>
              <a:t>Insert Topic or body copy</a:t>
            </a:r>
          </a:p>
        </p:txBody>
      </p:sp>
      <p:sp>
        <p:nvSpPr>
          <p:cNvPr id="2" name="Title 1"/>
          <p:cNvSpPr>
            <a:spLocks noGrp="1"/>
          </p:cNvSpPr>
          <p:nvPr>
            <p:ph type="title" hasCustomPrompt="1"/>
          </p:nvPr>
        </p:nvSpPr>
        <p:spPr>
          <a:xfrm>
            <a:off x="538336" y="549278"/>
            <a:ext cx="23300976" cy="1825960"/>
          </a:xfrm>
        </p:spPr>
        <p:txBody>
          <a:bodyPr lIns="182880" tIns="0" rIns="0" bIns="0" anchor="ctr" anchorCtr="0">
            <a:noAutofit/>
          </a:bodyPr>
          <a:lstStyle>
            <a:lvl1pPr algn="l">
              <a:defRPr sz="10586" cap="none" baseline="0">
                <a:solidFill>
                  <a:srgbClr val="0D5387"/>
                </a:solidFill>
                <a:latin typeface="Segoe UI Light" pitchFamily="34" charset="0"/>
                <a:ea typeface="Segoe UI" panose="020B0502040204020203" pitchFamily="34" charset="0"/>
                <a:cs typeface="Segoe UI" panose="020B0502040204020203" pitchFamily="34" charset="0"/>
              </a:defRPr>
            </a:lvl1pPr>
          </a:lstStyle>
          <a:p>
            <a:r>
              <a:rPr lang="en-US" dirty="0"/>
              <a:t>Slide heading goes here</a:t>
            </a:r>
          </a:p>
        </p:txBody>
      </p:sp>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pic>
        <p:nvPicPr>
          <p:cNvPr id="2050" name="Picture 2" descr="C:\Users\petern\AppData\Local\Temp\vmware-petern\VMwareDnD\cded05ca\MSFT_logo_rgb_C-Gray.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11" name="Text Placeholder 13"/>
          <p:cNvSpPr>
            <a:spLocks noGrp="1"/>
          </p:cNvSpPr>
          <p:nvPr>
            <p:ph type="body" sz="quarter" idx="15" hasCustomPrompt="1"/>
          </p:nvPr>
        </p:nvSpPr>
        <p:spPr>
          <a:xfrm>
            <a:off x="540170" y="2674093"/>
            <a:ext cx="10754296" cy="9921842"/>
          </a:xfrm>
        </p:spPr>
        <p:txBody>
          <a:bodyPr lIns="182880" tIns="182880" rIns="182880" bIns="182880">
            <a:normAutofit/>
          </a:bodyPr>
          <a:lstStyle>
            <a:lvl1pPr>
              <a:lnSpc>
                <a:spcPct val="90000"/>
              </a:lnSpc>
              <a:defRPr sz="7840" baseline="0">
                <a:solidFill>
                  <a:schemeClr val="tx1"/>
                </a:solidFill>
                <a:latin typeface="Segoe UI Light" pitchFamily="34" charset="0"/>
              </a:defRPr>
            </a:lvl1pPr>
            <a:lvl2pPr marL="0" marR="0" indent="0" algn="l" defTabSz="2368666" rtl="0" eaLnBrk="1" fontAlgn="auto" latinLnBrk="0" hangingPunct="1">
              <a:lnSpc>
                <a:spcPct val="90000"/>
              </a:lnSpc>
              <a:spcBef>
                <a:spcPts val="1176"/>
              </a:spcBef>
              <a:spcAft>
                <a:spcPts val="1176"/>
              </a:spcAft>
              <a:buClrTx/>
              <a:buSzTx/>
              <a:buFontTx/>
              <a:buNone/>
              <a:tabLst/>
              <a:defRPr sz="392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2pPr>
            <a:lvl3pPr marL="0" indent="0">
              <a:defRPr/>
            </a:lvl3pPr>
            <a:lvl4pPr marL="0" indent="0">
              <a:defRPr/>
            </a:lvl4pPr>
            <a:lvl5pPr marL="0" indent="0">
              <a:defRPr/>
            </a:lvl5pPr>
          </a:lstStyle>
          <a:p>
            <a:pPr lvl="1"/>
            <a:r>
              <a:rPr lang="en-US" dirty="0"/>
              <a:t>Insert Main Topic</a:t>
            </a:r>
          </a:p>
        </p:txBody>
      </p:sp>
      <p:pic>
        <p:nvPicPr>
          <p:cNvPr id="10" name="Picture 9" descr="Main Logo.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9" name="Picture Placeholder 2"/>
          <p:cNvSpPr>
            <a:spLocks noGrp="1"/>
          </p:cNvSpPr>
          <p:nvPr>
            <p:ph type="pic" sz="quarter" idx="13" hasCustomPrompt="1"/>
          </p:nvPr>
        </p:nvSpPr>
        <p:spPr>
          <a:xfrm>
            <a:off x="21435237" y="12358048"/>
            <a:ext cx="2683965" cy="531946"/>
          </a:xfrm>
          <a:blipFill>
            <a:blip r:embed="rId5"/>
            <a:stretch>
              <a:fillRect/>
            </a:stretch>
          </a:blipFill>
        </p:spPr>
        <p:txBody>
          <a:bodyPr/>
          <a:lstStyle/>
          <a:p>
            <a:r>
              <a:rPr lang="en-US"/>
              <a:t> </a:t>
            </a:r>
          </a:p>
        </p:txBody>
      </p:sp>
    </p:spTree>
    <p:extLst>
      <p:ext uri="{BB962C8B-B14F-4D97-AF65-F5344CB8AC3E}">
        <p14:creationId xmlns:p14="http://schemas.microsoft.com/office/powerpoint/2010/main" val="212445460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Copy">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14" name="Text Placeholder 13"/>
          <p:cNvSpPr>
            <a:spLocks noGrp="1"/>
          </p:cNvSpPr>
          <p:nvPr>
            <p:ph type="body" sz="quarter" idx="14" hasCustomPrompt="1"/>
          </p:nvPr>
        </p:nvSpPr>
        <p:spPr>
          <a:xfrm>
            <a:off x="9500252" y="2674093"/>
            <a:ext cx="14339060" cy="9921842"/>
          </a:xfrm>
        </p:spPr>
        <p:txBody>
          <a:bodyPr lIns="182880" tIns="182880" rIns="182880" bIns="182880">
            <a:normAutofit/>
          </a:bodyPr>
          <a:lstStyle>
            <a:lvl1pPr>
              <a:lnSpc>
                <a:spcPct val="90000"/>
              </a:lnSpc>
              <a:defRPr sz="7840" baseline="0">
                <a:solidFill>
                  <a:schemeClr val="tx1"/>
                </a:solidFill>
                <a:latin typeface="Segoe UI Light" pitchFamily="34" charset="0"/>
              </a:defRPr>
            </a:lvl1pPr>
            <a:lvl2pPr marL="0" marR="0" indent="0" algn="l" defTabSz="2368666" rtl="0" eaLnBrk="1" fontAlgn="auto" latinLnBrk="0" hangingPunct="1">
              <a:lnSpc>
                <a:spcPct val="90000"/>
              </a:lnSpc>
              <a:spcBef>
                <a:spcPts val="1176"/>
              </a:spcBef>
              <a:spcAft>
                <a:spcPts val="1176"/>
              </a:spcAft>
              <a:buClrTx/>
              <a:buSzTx/>
              <a:buFontTx/>
              <a:buNone/>
              <a:tabLst/>
              <a:defRPr sz="392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2pPr>
            <a:lvl3pPr marL="0" indent="0">
              <a:defRPr/>
            </a:lvl3pPr>
            <a:lvl4pPr marL="0" indent="0">
              <a:defRPr/>
            </a:lvl4pPr>
            <a:lvl5pPr marL="0" indent="0">
              <a:defRPr/>
            </a:lvl5pPr>
          </a:lstStyle>
          <a:p>
            <a:pPr lvl="1"/>
            <a:r>
              <a:rPr lang="en-US" dirty="0"/>
              <a:t>Insert Topic and body copy</a:t>
            </a:r>
          </a:p>
        </p:txBody>
      </p:sp>
      <p:sp>
        <p:nvSpPr>
          <p:cNvPr id="2" name="Title 1"/>
          <p:cNvSpPr>
            <a:spLocks noGrp="1"/>
          </p:cNvSpPr>
          <p:nvPr>
            <p:ph type="title" hasCustomPrompt="1"/>
          </p:nvPr>
        </p:nvSpPr>
        <p:spPr>
          <a:xfrm>
            <a:off x="538336" y="549278"/>
            <a:ext cx="23300976" cy="1825960"/>
          </a:xfrm>
        </p:spPr>
        <p:txBody>
          <a:bodyPr lIns="182880" tIns="0" rIns="0" bIns="0" anchor="ctr" anchorCtr="0">
            <a:noAutofit/>
          </a:bodyPr>
          <a:lstStyle>
            <a:lvl1pPr algn="l">
              <a:defRPr sz="10586" cap="none" baseline="0">
                <a:solidFill>
                  <a:srgbClr val="0D5387"/>
                </a:solidFill>
                <a:latin typeface="Segoe UI Light" pitchFamily="34" charset="0"/>
                <a:ea typeface="Segoe UI" panose="020B0502040204020203" pitchFamily="34" charset="0"/>
                <a:cs typeface="Segoe UI" panose="020B0502040204020203" pitchFamily="34" charset="0"/>
              </a:defRPr>
            </a:lvl1pPr>
          </a:lstStyle>
          <a:p>
            <a:r>
              <a:rPr lang="en-US" dirty="0"/>
              <a:t>Slide heading goes here</a:t>
            </a:r>
          </a:p>
        </p:txBody>
      </p:sp>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pic>
        <p:nvPicPr>
          <p:cNvPr id="2050" name="Picture 2" descr="C:\Users\petern\AppData\Local\Temp\vmware-petern\VMwareDnD\cded05ca\MSFT_logo_rgb_C-Gray.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11" name="Text Placeholder 13"/>
          <p:cNvSpPr>
            <a:spLocks noGrp="1"/>
          </p:cNvSpPr>
          <p:nvPr>
            <p:ph type="body" sz="quarter" idx="15" hasCustomPrompt="1"/>
          </p:nvPr>
        </p:nvSpPr>
        <p:spPr>
          <a:xfrm>
            <a:off x="540171" y="2674093"/>
            <a:ext cx="8960082" cy="9921842"/>
          </a:xfrm>
        </p:spPr>
        <p:txBody>
          <a:bodyPr lIns="182880" tIns="182880" rIns="365760" bIns="182880">
            <a:normAutofit/>
          </a:bodyPr>
          <a:lstStyle>
            <a:lvl1pPr>
              <a:lnSpc>
                <a:spcPct val="90000"/>
              </a:lnSpc>
              <a:defRPr sz="7840" baseline="0">
                <a:solidFill>
                  <a:schemeClr val="tx1"/>
                </a:solidFill>
                <a:latin typeface="Segoe UI Light" pitchFamily="34" charset="0"/>
              </a:defRPr>
            </a:lvl1pPr>
            <a:lvl2pPr marL="0" marR="0" indent="0" algn="l" defTabSz="2368666" rtl="0" eaLnBrk="1" fontAlgn="auto" latinLnBrk="0" hangingPunct="1">
              <a:lnSpc>
                <a:spcPct val="90000"/>
              </a:lnSpc>
              <a:spcBef>
                <a:spcPts val="1176"/>
              </a:spcBef>
              <a:spcAft>
                <a:spcPts val="1176"/>
              </a:spcAft>
              <a:buClrTx/>
              <a:buSzTx/>
              <a:buFontTx/>
              <a:buNone/>
              <a:tabLst/>
              <a:defRPr sz="392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2pPr>
            <a:lvl3pPr marL="0" indent="0">
              <a:defRPr/>
            </a:lvl3pPr>
            <a:lvl4pPr marL="0" indent="0">
              <a:defRPr/>
            </a:lvl4pPr>
            <a:lvl5pPr marL="0" indent="0">
              <a:defRPr/>
            </a:lvl5pPr>
          </a:lstStyle>
          <a:p>
            <a:pPr lvl="1"/>
            <a:r>
              <a:rPr lang="en-US" dirty="0"/>
              <a:t>Insert Topic and body copy</a:t>
            </a:r>
          </a:p>
        </p:txBody>
      </p:sp>
      <p:pic>
        <p:nvPicPr>
          <p:cNvPr id="9" name="Picture 8" descr="Main Logo.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10" name="Picture Placeholder 2"/>
          <p:cNvSpPr>
            <a:spLocks noGrp="1"/>
          </p:cNvSpPr>
          <p:nvPr>
            <p:ph type="pic" sz="quarter" idx="13" hasCustomPrompt="1"/>
          </p:nvPr>
        </p:nvSpPr>
        <p:spPr>
          <a:xfrm>
            <a:off x="21435237" y="12358048"/>
            <a:ext cx="2683965" cy="531946"/>
          </a:xfrm>
          <a:blipFill>
            <a:blip r:embed="rId5"/>
            <a:stretch>
              <a:fillRect/>
            </a:stretch>
          </a:blipFill>
        </p:spPr>
        <p:txBody>
          <a:bodyPr/>
          <a:lstStyle/>
          <a:p>
            <a:r>
              <a:rPr lang="en-US"/>
              <a:t> </a:t>
            </a:r>
          </a:p>
        </p:txBody>
      </p:sp>
    </p:spTree>
    <p:extLst>
      <p:ext uri="{BB962C8B-B14F-4D97-AF65-F5344CB8AC3E}">
        <p14:creationId xmlns:p14="http://schemas.microsoft.com/office/powerpoint/2010/main" val="161547447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Quota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pic>
        <p:nvPicPr>
          <p:cNvPr id="2050" name="Picture 2" descr="C:\Users\petern\AppData\Local\Temp\vmware-petern\VMwareDnD\cded05ca\MSFT_logo_rgb_C-Gray.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14" name="Text Placeholder 13"/>
          <p:cNvSpPr>
            <a:spLocks noGrp="1"/>
          </p:cNvSpPr>
          <p:nvPr>
            <p:ph type="body" sz="quarter" idx="14" hasCustomPrompt="1"/>
          </p:nvPr>
        </p:nvSpPr>
        <p:spPr>
          <a:xfrm>
            <a:off x="2330721" y="2"/>
            <a:ext cx="19716210" cy="13133864"/>
          </a:xfrm>
        </p:spPr>
        <p:txBody>
          <a:bodyPr lIns="0" tIns="457200" rIns="0" bIns="457200" anchor="ctr">
            <a:normAutofit/>
          </a:bodyPr>
          <a:lstStyle>
            <a:lvl1pPr>
              <a:lnSpc>
                <a:spcPct val="90000"/>
              </a:lnSpc>
              <a:defRPr sz="7840" baseline="0">
                <a:solidFill>
                  <a:schemeClr val="tx1"/>
                </a:solidFill>
                <a:latin typeface="Segoe UI Light" pitchFamily="34" charset="0"/>
              </a:defRPr>
            </a:lvl1pPr>
            <a:lvl2pPr marL="0" marR="0" indent="0" algn="l" defTabSz="2368666" rtl="0" eaLnBrk="1" fontAlgn="auto" latinLnBrk="0" hangingPunct="1">
              <a:lnSpc>
                <a:spcPct val="90000"/>
              </a:lnSpc>
              <a:spcBef>
                <a:spcPts val="1176"/>
              </a:spcBef>
              <a:spcAft>
                <a:spcPts val="1176"/>
              </a:spcAft>
              <a:buClrTx/>
              <a:buSzTx/>
              <a:buFontTx/>
              <a:buNone/>
              <a:tabLst/>
              <a:defRPr sz="11762" baseline="0">
                <a:solidFill>
                  <a:schemeClr val="tx1"/>
                </a:solidFill>
                <a:latin typeface="Segoe UI Light" panose="020B0502040204020203" pitchFamily="34" charset="0"/>
              </a:defRPr>
            </a:lvl2pPr>
            <a:lvl3pPr marL="0" indent="0">
              <a:defRPr/>
            </a:lvl3pPr>
            <a:lvl4pPr marL="0" indent="0">
              <a:defRPr/>
            </a:lvl4pPr>
            <a:lvl5pPr marL="0" indent="0">
              <a:defRPr/>
            </a:lvl5pPr>
          </a:lstStyle>
          <a:p>
            <a:pPr lvl="1"/>
            <a:r>
              <a:rPr lang="en-US" dirty="0"/>
              <a:t>Click to add quote text</a:t>
            </a:r>
          </a:p>
        </p:txBody>
      </p:sp>
      <p:pic>
        <p:nvPicPr>
          <p:cNvPr id="7" name="Picture 6" descr="Main Logo.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Tree>
    <p:extLst>
      <p:ext uri="{BB962C8B-B14F-4D97-AF65-F5344CB8AC3E}">
        <p14:creationId xmlns:p14="http://schemas.microsoft.com/office/powerpoint/2010/main" val="182241764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Red Color Block (L) and Copy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sp>
        <p:nvSpPr>
          <p:cNvPr id="9" name="Rectangle 8"/>
          <p:cNvSpPr/>
          <p:nvPr userDrawn="1"/>
        </p:nvSpPr>
        <p:spPr>
          <a:xfrm>
            <a:off x="0" y="0"/>
            <a:ext cx="12188824"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Rectangle 9"/>
          <p:cNvSpPr/>
          <p:nvPr userDrawn="1"/>
        </p:nvSpPr>
        <p:spPr>
          <a:xfrm>
            <a:off x="12188202" y="3"/>
            <a:ext cx="12188824" cy="13133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4" name="Text Placeholder 3"/>
          <p:cNvSpPr>
            <a:spLocks noGrp="1"/>
          </p:cNvSpPr>
          <p:nvPr>
            <p:ph type="body" sz="quarter" idx="13"/>
          </p:nvPr>
        </p:nvSpPr>
        <p:spPr>
          <a:xfrm>
            <a:off x="13085018" y="2375240"/>
            <a:ext cx="10754296" cy="10041320"/>
          </a:xfrm>
        </p:spPr>
        <p:txBody>
          <a:bodyPr lIns="182880" tIns="182880" rIns="182880" bIns="182880"/>
          <a:lstStyle/>
          <a:p>
            <a:pPr lvl="0"/>
            <a:r>
              <a:rPr lang="en-US"/>
              <a:t>Click to edit Master text styles</a:t>
            </a:r>
          </a:p>
        </p:txBody>
      </p:sp>
      <p:sp>
        <p:nvSpPr>
          <p:cNvPr id="11" name="Rectangle 10"/>
          <p:cNvSpPr/>
          <p:nvPr userDrawn="1"/>
        </p:nvSpPr>
        <p:spPr>
          <a:xfrm>
            <a:off x="2" y="1"/>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2" name="Title 1"/>
          <p:cNvSpPr>
            <a:spLocks noGrp="1"/>
          </p:cNvSpPr>
          <p:nvPr>
            <p:ph type="title"/>
          </p:nvPr>
        </p:nvSpPr>
        <p:spPr>
          <a:xfrm>
            <a:off x="53833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pic>
        <p:nvPicPr>
          <p:cNvPr id="12" name="Picture 11" descr="Main Logo.pn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13"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150702796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Red Color Block (R) and Copy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7220"/>
            <a:ext cx="24376402" cy="13723220"/>
          </a:xfrm>
          <a:prstGeom prst="rect">
            <a:avLst/>
          </a:prstGeom>
        </p:spPr>
      </p:pic>
      <p:sp>
        <p:nvSpPr>
          <p:cNvPr id="9" name="Rectangle 8"/>
          <p:cNvSpPr/>
          <p:nvPr userDrawn="1"/>
        </p:nvSpPr>
        <p:spPr>
          <a:xfrm>
            <a:off x="12188202" y="3612"/>
            <a:ext cx="12188824"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Rectangle 9"/>
          <p:cNvSpPr/>
          <p:nvPr userDrawn="1"/>
        </p:nvSpPr>
        <p:spPr>
          <a:xfrm>
            <a:off x="0" y="1"/>
            <a:ext cx="12188824" cy="13133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14518898" y="-1928113"/>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31" name="Freeform 30"/>
          <p:cNvSpPr/>
          <p:nvPr userDrawn="1"/>
        </p:nvSpPr>
        <p:spPr>
          <a:xfrm>
            <a:off x="22920097" y="13113959"/>
            <a:ext cx="1465478" cy="602042"/>
          </a:xfrm>
          <a:custGeom>
            <a:avLst/>
            <a:gdLst>
              <a:gd name="connsiteX0" fmla="*/ 0 w 741045"/>
              <a:gd name="connsiteY0" fmla="*/ 0 h 308610"/>
              <a:gd name="connsiteX1" fmla="*/ 739140 w 741045"/>
              <a:gd name="connsiteY1" fmla="*/ 5715 h 308610"/>
              <a:gd name="connsiteX2" fmla="*/ 741045 w 741045"/>
              <a:gd name="connsiteY2" fmla="*/ 308610 h 308610"/>
              <a:gd name="connsiteX3" fmla="*/ 184785 w 741045"/>
              <a:gd name="connsiteY3" fmla="*/ 306705 h 308610"/>
              <a:gd name="connsiteX4" fmla="*/ 0 w 741045"/>
              <a:gd name="connsiteY4" fmla="*/ 0 h 308610"/>
              <a:gd name="connsiteX0" fmla="*/ 0 w 741045"/>
              <a:gd name="connsiteY0" fmla="*/ 0 h 312420"/>
              <a:gd name="connsiteX1" fmla="*/ 739140 w 741045"/>
              <a:gd name="connsiteY1" fmla="*/ 5715 h 312420"/>
              <a:gd name="connsiteX2" fmla="*/ 741045 w 741045"/>
              <a:gd name="connsiteY2" fmla="*/ 308610 h 312420"/>
              <a:gd name="connsiteX3" fmla="*/ 180975 w 741045"/>
              <a:gd name="connsiteY3" fmla="*/ 312420 h 312420"/>
              <a:gd name="connsiteX4" fmla="*/ 0 w 741045"/>
              <a:gd name="connsiteY4" fmla="*/ 0 h 312420"/>
              <a:gd name="connsiteX0" fmla="*/ 0 w 748665"/>
              <a:gd name="connsiteY0" fmla="*/ 0 h 312420"/>
              <a:gd name="connsiteX1" fmla="*/ 748665 w 748665"/>
              <a:gd name="connsiteY1" fmla="*/ 0 h 312420"/>
              <a:gd name="connsiteX2" fmla="*/ 741045 w 748665"/>
              <a:gd name="connsiteY2" fmla="*/ 308610 h 312420"/>
              <a:gd name="connsiteX3" fmla="*/ 180975 w 748665"/>
              <a:gd name="connsiteY3" fmla="*/ 312420 h 312420"/>
              <a:gd name="connsiteX4" fmla="*/ 0 w 748665"/>
              <a:gd name="connsiteY4" fmla="*/ 0 h 312420"/>
              <a:gd name="connsiteX0" fmla="*/ 0 w 741045"/>
              <a:gd name="connsiteY0" fmla="*/ 0 h 312420"/>
              <a:gd name="connsiteX1" fmla="*/ 737235 w 741045"/>
              <a:gd name="connsiteY1" fmla="*/ 3810 h 312420"/>
              <a:gd name="connsiteX2" fmla="*/ 741045 w 741045"/>
              <a:gd name="connsiteY2" fmla="*/ 308610 h 312420"/>
              <a:gd name="connsiteX3" fmla="*/ 180975 w 741045"/>
              <a:gd name="connsiteY3" fmla="*/ 312420 h 312420"/>
              <a:gd name="connsiteX4" fmla="*/ 0 w 741045"/>
              <a:gd name="connsiteY4" fmla="*/ 0 h 312420"/>
              <a:gd name="connsiteX0" fmla="*/ 0 w 746760"/>
              <a:gd name="connsiteY0" fmla="*/ 0 h 312420"/>
              <a:gd name="connsiteX1" fmla="*/ 742950 w 746760"/>
              <a:gd name="connsiteY1" fmla="*/ 3810 h 312420"/>
              <a:gd name="connsiteX2" fmla="*/ 746760 w 746760"/>
              <a:gd name="connsiteY2" fmla="*/ 308610 h 312420"/>
              <a:gd name="connsiteX3" fmla="*/ 186690 w 746760"/>
              <a:gd name="connsiteY3" fmla="*/ 312420 h 312420"/>
              <a:gd name="connsiteX4" fmla="*/ 0 w 746760"/>
              <a:gd name="connsiteY4" fmla="*/ 0 h 312420"/>
              <a:gd name="connsiteX0" fmla="*/ 0 w 746760"/>
              <a:gd name="connsiteY0" fmla="*/ 0 h 312420"/>
              <a:gd name="connsiteX1" fmla="*/ 742950 w 746760"/>
              <a:gd name="connsiteY1" fmla="*/ 3810 h 312420"/>
              <a:gd name="connsiteX2" fmla="*/ 746760 w 746760"/>
              <a:gd name="connsiteY2" fmla="*/ 312420 h 312420"/>
              <a:gd name="connsiteX3" fmla="*/ 186690 w 746760"/>
              <a:gd name="connsiteY3" fmla="*/ 312420 h 312420"/>
              <a:gd name="connsiteX4" fmla="*/ 0 w 746760"/>
              <a:gd name="connsiteY4" fmla="*/ 0 h 312420"/>
              <a:gd name="connsiteX0" fmla="*/ 0 w 747627"/>
              <a:gd name="connsiteY0" fmla="*/ 964 h 313384"/>
              <a:gd name="connsiteX1" fmla="*/ 747627 w 747627"/>
              <a:gd name="connsiteY1" fmla="*/ 0 h 313384"/>
              <a:gd name="connsiteX2" fmla="*/ 746760 w 747627"/>
              <a:gd name="connsiteY2" fmla="*/ 313384 h 313384"/>
              <a:gd name="connsiteX3" fmla="*/ 186690 w 747627"/>
              <a:gd name="connsiteY3" fmla="*/ 313384 h 313384"/>
              <a:gd name="connsiteX4" fmla="*/ 0 w 747627"/>
              <a:gd name="connsiteY4" fmla="*/ 964 h 313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627" h="313384">
                <a:moveTo>
                  <a:pt x="0" y="964"/>
                </a:moveTo>
                <a:lnTo>
                  <a:pt x="747627" y="0"/>
                </a:lnTo>
                <a:lnTo>
                  <a:pt x="746760" y="313384"/>
                </a:lnTo>
                <a:lnTo>
                  <a:pt x="186690" y="313384"/>
                </a:lnTo>
                <a:lnTo>
                  <a:pt x="0" y="9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32" name="Picture 5" descr="C:\Users\petern\AppData\Local\Temp\vmware-petern\VMwareDnD\8013908a\PPE_Logo_RGB_bootcamp_600x131.png"/>
          <p:cNvPicPr>
            <a:picLocks noChangeAspect="1" noChangeArrowheads="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20792169" y="13184050"/>
            <a:ext cx="1938878" cy="423492"/>
          </a:xfrm>
          <a:prstGeom prst="rect">
            <a:avLst/>
          </a:prstGeom>
          <a:noFill/>
          <a:extLst>
            <a:ext uri="{909E8E84-426E-40dd-AFC4-6F175D3DCCD1}">
              <a14:hiddenFill xmlns:a14="http://schemas.microsoft.com/office/drawing/2010/main" xmlns="">
                <a:solidFill>
                  <a:srgbClr val="FFFFFF"/>
                </a:solidFill>
              </a14:hiddenFill>
            </a:ext>
          </a:extLst>
        </p:spPr>
      </p:pic>
      <p:sp>
        <p:nvSpPr>
          <p:cNvPr id="33" name="Slide Number Placeholder 5"/>
          <p:cNvSpPr>
            <a:spLocks noGrp="1"/>
          </p:cNvSpPr>
          <p:nvPr>
            <p:ph type="sldNum" sz="quarter" idx="12"/>
          </p:nvPr>
        </p:nvSpPr>
        <p:spPr>
          <a:xfrm>
            <a:off x="23300977" y="13130252"/>
            <a:ext cx="1076674" cy="585748"/>
          </a:xfrm>
          <a:prstGeom prst="rect">
            <a:avLst/>
          </a:prstGeom>
        </p:spPr>
        <p:txBody>
          <a:bodyPr lIns="0" tIns="0" rIns="0" bIns="0"/>
          <a:lstStyle>
            <a:lvl1pPr algn="ctr">
              <a:defRPr sz="2156">
                <a:solidFill>
                  <a:schemeClr val="accent4"/>
                </a:solidFill>
                <a:latin typeface="Segoe Pro" panose="020B0502040504020203" pitchFamily="34" charset="0"/>
              </a:defRPr>
            </a:lvl1pPr>
          </a:lstStyle>
          <a:p>
            <a:fld id="{63863B58-CBB8-49E9-BA96-0A2E095CB188}" type="slidenum">
              <a:rPr lang="en-US" smtClean="0">
                <a:solidFill>
                  <a:srgbClr val="00BCF2"/>
                </a:solidFill>
              </a:rPr>
              <a:pPr/>
              <a:t>‹#›</a:t>
            </a:fld>
            <a:endParaRPr lang="en-US" dirty="0">
              <a:solidFill>
                <a:srgbClr val="00BCF2"/>
              </a:solidFill>
            </a:endParaRPr>
          </a:p>
        </p:txBody>
      </p:sp>
      <p:sp>
        <p:nvSpPr>
          <p:cNvPr id="4" name="Text Placeholder 3"/>
          <p:cNvSpPr>
            <a:spLocks noGrp="1"/>
          </p:cNvSpPr>
          <p:nvPr>
            <p:ph type="body" sz="quarter" idx="13"/>
          </p:nvPr>
        </p:nvSpPr>
        <p:spPr>
          <a:xfrm>
            <a:off x="538338" y="2375240"/>
            <a:ext cx="10754296" cy="10041320"/>
          </a:xfrm>
        </p:spPr>
        <p:txBody>
          <a:bodyPr lIns="182880" tIns="182880" rIns="182880" bIns="182880"/>
          <a:lstStyle/>
          <a:p>
            <a:pPr lvl="0"/>
            <a:r>
              <a:rPr lang="en-US"/>
              <a:t>Click to edit Master text styles</a:t>
            </a:r>
          </a:p>
        </p:txBody>
      </p:sp>
      <p:sp>
        <p:nvSpPr>
          <p:cNvPr id="2" name="Title 1"/>
          <p:cNvSpPr>
            <a:spLocks noGrp="1"/>
          </p:cNvSpPr>
          <p:nvPr>
            <p:ph type="title"/>
          </p:nvPr>
        </p:nvSpPr>
        <p:spPr>
          <a:xfrm>
            <a:off x="1308501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98195855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Red Color Block (L) and Copy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sp>
        <p:nvSpPr>
          <p:cNvPr id="9" name="Rectangle 8"/>
          <p:cNvSpPr/>
          <p:nvPr userDrawn="1"/>
        </p:nvSpPr>
        <p:spPr>
          <a:xfrm>
            <a:off x="0" y="0"/>
            <a:ext cx="12188824" cy="13716000"/>
          </a:xfrm>
          <a:prstGeom prst="rect">
            <a:avLst/>
          </a:prstGeom>
          <a:solidFill>
            <a:srgbClr val="0D5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Rectangle 9"/>
          <p:cNvSpPr/>
          <p:nvPr userDrawn="1"/>
        </p:nvSpPr>
        <p:spPr>
          <a:xfrm>
            <a:off x="12188202" y="3"/>
            <a:ext cx="12188824" cy="13133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4" name="Text Placeholder 3"/>
          <p:cNvSpPr>
            <a:spLocks noGrp="1"/>
          </p:cNvSpPr>
          <p:nvPr>
            <p:ph type="body" sz="quarter" idx="13"/>
          </p:nvPr>
        </p:nvSpPr>
        <p:spPr>
          <a:xfrm>
            <a:off x="13085018" y="2375240"/>
            <a:ext cx="10754296" cy="10041320"/>
          </a:xfrm>
        </p:spPr>
        <p:txBody>
          <a:bodyPr lIns="182880" tIns="182880" rIns="182880" bIns="182880"/>
          <a:lstStyle/>
          <a:p>
            <a:pPr lvl="0"/>
            <a:r>
              <a:rPr lang="en-US"/>
              <a:t>Click to edit Master text styles</a:t>
            </a:r>
          </a:p>
        </p:txBody>
      </p:sp>
      <p:sp>
        <p:nvSpPr>
          <p:cNvPr id="11" name="Rectangle 10"/>
          <p:cNvSpPr/>
          <p:nvPr userDrawn="1"/>
        </p:nvSpPr>
        <p:spPr>
          <a:xfrm>
            <a:off x="80594" y="-3609"/>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2" name="Title 1"/>
          <p:cNvSpPr>
            <a:spLocks noGrp="1"/>
          </p:cNvSpPr>
          <p:nvPr>
            <p:ph type="title"/>
          </p:nvPr>
        </p:nvSpPr>
        <p:spPr>
          <a:xfrm>
            <a:off x="53833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pic>
        <p:nvPicPr>
          <p:cNvPr id="12" name="Picture 11" descr="Main Logo.pn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13"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9078927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Red Color Block (R) and Copy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7220"/>
            <a:ext cx="24376402" cy="13723220"/>
          </a:xfrm>
          <a:prstGeom prst="rect">
            <a:avLst/>
          </a:prstGeom>
        </p:spPr>
      </p:pic>
      <p:sp>
        <p:nvSpPr>
          <p:cNvPr id="9" name="Rectangle 8"/>
          <p:cNvSpPr/>
          <p:nvPr userDrawn="1"/>
        </p:nvSpPr>
        <p:spPr>
          <a:xfrm>
            <a:off x="12188202" y="3612"/>
            <a:ext cx="12188824" cy="13716000"/>
          </a:xfrm>
          <a:prstGeom prst="rect">
            <a:avLst/>
          </a:prstGeom>
          <a:solidFill>
            <a:srgbClr val="0D5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Rectangle 9"/>
          <p:cNvSpPr/>
          <p:nvPr userDrawn="1"/>
        </p:nvSpPr>
        <p:spPr>
          <a:xfrm>
            <a:off x="0" y="1"/>
            <a:ext cx="12188824" cy="13133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14518898" y="-1928113"/>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31" name="Freeform 30"/>
          <p:cNvSpPr/>
          <p:nvPr userDrawn="1"/>
        </p:nvSpPr>
        <p:spPr>
          <a:xfrm>
            <a:off x="22920097" y="13113959"/>
            <a:ext cx="1465478" cy="602042"/>
          </a:xfrm>
          <a:custGeom>
            <a:avLst/>
            <a:gdLst>
              <a:gd name="connsiteX0" fmla="*/ 0 w 741045"/>
              <a:gd name="connsiteY0" fmla="*/ 0 h 308610"/>
              <a:gd name="connsiteX1" fmla="*/ 739140 w 741045"/>
              <a:gd name="connsiteY1" fmla="*/ 5715 h 308610"/>
              <a:gd name="connsiteX2" fmla="*/ 741045 w 741045"/>
              <a:gd name="connsiteY2" fmla="*/ 308610 h 308610"/>
              <a:gd name="connsiteX3" fmla="*/ 184785 w 741045"/>
              <a:gd name="connsiteY3" fmla="*/ 306705 h 308610"/>
              <a:gd name="connsiteX4" fmla="*/ 0 w 741045"/>
              <a:gd name="connsiteY4" fmla="*/ 0 h 308610"/>
              <a:gd name="connsiteX0" fmla="*/ 0 w 741045"/>
              <a:gd name="connsiteY0" fmla="*/ 0 h 312420"/>
              <a:gd name="connsiteX1" fmla="*/ 739140 w 741045"/>
              <a:gd name="connsiteY1" fmla="*/ 5715 h 312420"/>
              <a:gd name="connsiteX2" fmla="*/ 741045 w 741045"/>
              <a:gd name="connsiteY2" fmla="*/ 308610 h 312420"/>
              <a:gd name="connsiteX3" fmla="*/ 180975 w 741045"/>
              <a:gd name="connsiteY3" fmla="*/ 312420 h 312420"/>
              <a:gd name="connsiteX4" fmla="*/ 0 w 741045"/>
              <a:gd name="connsiteY4" fmla="*/ 0 h 312420"/>
              <a:gd name="connsiteX0" fmla="*/ 0 w 748665"/>
              <a:gd name="connsiteY0" fmla="*/ 0 h 312420"/>
              <a:gd name="connsiteX1" fmla="*/ 748665 w 748665"/>
              <a:gd name="connsiteY1" fmla="*/ 0 h 312420"/>
              <a:gd name="connsiteX2" fmla="*/ 741045 w 748665"/>
              <a:gd name="connsiteY2" fmla="*/ 308610 h 312420"/>
              <a:gd name="connsiteX3" fmla="*/ 180975 w 748665"/>
              <a:gd name="connsiteY3" fmla="*/ 312420 h 312420"/>
              <a:gd name="connsiteX4" fmla="*/ 0 w 748665"/>
              <a:gd name="connsiteY4" fmla="*/ 0 h 312420"/>
              <a:gd name="connsiteX0" fmla="*/ 0 w 741045"/>
              <a:gd name="connsiteY0" fmla="*/ 0 h 312420"/>
              <a:gd name="connsiteX1" fmla="*/ 737235 w 741045"/>
              <a:gd name="connsiteY1" fmla="*/ 3810 h 312420"/>
              <a:gd name="connsiteX2" fmla="*/ 741045 w 741045"/>
              <a:gd name="connsiteY2" fmla="*/ 308610 h 312420"/>
              <a:gd name="connsiteX3" fmla="*/ 180975 w 741045"/>
              <a:gd name="connsiteY3" fmla="*/ 312420 h 312420"/>
              <a:gd name="connsiteX4" fmla="*/ 0 w 741045"/>
              <a:gd name="connsiteY4" fmla="*/ 0 h 312420"/>
              <a:gd name="connsiteX0" fmla="*/ 0 w 746760"/>
              <a:gd name="connsiteY0" fmla="*/ 0 h 312420"/>
              <a:gd name="connsiteX1" fmla="*/ 742950 w 746760"/>
              <a:gd name="connsiteY1" fmla="*/ 3810 h 312420"/>
              <a:gd name="connsiteX2" fmla="*/ 746760 w 746760"/>
              <a:gd name="connsiteY2" fmla="*/ 308610 h 312420"/>
              <a:gd name="connsiteX3" fmla="*/ 186690 w 746760"/>
              <a:gd name="connsiteY3" fmla="*/ 312420 h 312420"/>
              <a:gd name="connsiteX4" fmla="*/ 0 w 746760"/>
              <a:gd name="connsiteY4" fmla="*/ 0 h 312420"/>
              <a:gd name="connsiteX0" fmla="*/ 0 w 746760"/>
              <a:gd name="connsiteY0" fmla="*/ 0 h 312420"/>
              <a:gd name="connsiteX1" fmla="*/ 742950 w 746760"/>
              <a:gd name="connsiteY1" fmla="*/ 3810 h 312420"/>
              <a:gd name="connsiteX2" fmla="*/ 746760 w 746760"/>
              <a:gd name="connsiteY2" fmla="*/ 312420 h 312420"/>
              <a:gd name="connsiteX3" fmla="*/ 186690 w 746760"/>
              <a:gd name="connsiteY3" fmla="*/ 312420 h 312420"/>
              <a:gd name="connsiteX4" fmla="*/ 0 w 746760"/>
              <a:gd name="connsiteY4" fmla="*/ 0 h 312420"/>
              <a:gd name="connsiteX0" fmla="*/ 0 w 747627"/>
              <a:gd name="connsiteY0" fmla="*/ 964 h 313384"/>
              <a:gd name="connsiteX1" fmla="*/ 747627 w 747627"/>
              <a:gd name="connsiteY1" fmla="*/ 0 h 313384"/>
              <a:gd name="connsiteX2" fmla="*/ 746760 w 747627"/>
              <a:gd name="connsiteY2" fmla="*/ 313384 h 313384"/>
              <a:gd name="connsiteX3" fmla="*/ 186690 w 747627"/>
              <a:gd name="connsiteY3" fmla="*/ 313384 h 313384"/>
              <a:gd name="connsiteX4" fmla="*/ 0 w 747627"/>
              <a:gd name="connsiteY4" fmla="*/ 964 h 313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627" h="313384">
                <a:moveTo>
                  <a:pt x="0" y="964"/>
                </a:moveTo>
                <a:lnTo>
                  <a:pt x="747627" y="0"/>
                </a:lnTo>
                <a:lnTo>
                  <a:pt x="746760" y="313384"/>
                </a:lnTo>
                <a:lnTo>
                  <a:pt x="186690" y="313384"/>
                </a:lnTo>
                <a:lnTo>
                  <a:pt x="0" y="9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32" name="Picture 5" descr="C:\Users\petern\AppData\Local\Temp\vmware-petern\VMwareDnD\8013908a\PPE_Logo_RGB_bootcamp_600x131.png"/>
          <p:cNvPicPr>
            <a:picLocks noChangeAspect="1" noChangeArrowheads="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20792169" y="13184050"/>
            <a:ext cx="1938878" cy="423492"/>
          </a:xfrm>
          <a:prstGeom prst="rect">
            <a:avLst/>
          </a:prstGeom>
          <a:noFill/>
          <a:extLst>
            <a:ext uri="{909E8E84-426E-40dd-AFC4-6F175D3DCCD1}">
              <a14:hiddenFill xmlns:a14="http://schemas.microsoft.com/office/drawing/2010/main" xmlns="">
                <a:solidFill>
                  <a:srgbClr val="FFFFFF"/>
                </a:solidFill>
              </a14:hiddenFill>
            </a:ext>
          </a:extLst>
        </p:spPr>
      </p:pic>
      <p:sp>
        <p:nvSpPr>
          <p:cNvPr id="33" name="Slide Number Placeholder 5"/>
          <p:cNvSpPr>
            <a:spLocks noGrp="1"/>
          </p:cNvSpPr>
          <p:nvPr>
            <p:ph type="sldNum" sz="quarter" idx="12"/>
          </p:nvPr>
        </p:nvSpPr>
        <p:spPr>
          <a:xfrm>
            <a:off x="23300977" y="13130252"/>
            <a:ext cx="1076674" cy="585748"/>
          </a:xfrm>
          <a:prstGeom prst="rect">
            <a:avLst/>
          </a:prstGeom>
        </p:spPr>
        <p:txBody>
          <a:bodyPr lIns="0" tIns="0" rIns="0" bIns="0"/>
          <a:lstStyle>
            <a:lvl1pPr algn="ctr">
              <a:defRPr sz="2156">
                <a:solidFill>
                  <a:schemeClr val="accent4"/>
                </a:solidFill>
                <a:latin typeface="Segoe Pro" panose="020B0502040504020203" pitchFamily="34" charset="0"/>
              </a:defRPr>
            </a:lvl1pPr>
          </a:lstStyle>
          <a:p>
            <a:fld id="{63863B58-CBB8-49E9-BA96-0A2E095CB188}" type="slidenum">
              <a:rPr lang="en-US" smtClean="0">
                <a:solidFill>
                  <a:srgbClr val="00BCF2"/>
                </a:solidFill>
              </a:rPr>
              <a:pPr/>
              <a:t>‹#›</a:t>
            </a:fld>
            <a:endParaRPr lang="en-US" dirty="0">
              <a:solidFill>
                <a:srgbClr val="00BCF2"/>
              </a:solidFill>
            </a:endParaRPr>
          </a:p>
        </p:txBody>
      </p:sp>
      <p:sp>
        <p:nvSpPr>
          <p:cNvPr id="4" name="Text Placeholder 3"/>
          <p:cNvSpPr>
            <a:spLocks noGrp="1"/>
          </p:cNvSpPr>
          <p:nvPr>
            <p:ph type="body" sz="quarter" idx="13"/>
          </p:nvPr>
        </p:nvSpPr>
        <p:spPr>
          <a:xfrm>
            <a:off x="538338" y="2375240"/>
            <a:ext cx="10754296" cy="10041320"/>
          </a:xfrm>
        </p:spPr>
        <p:txBody>
          <a:bodyPr lIns="182880" tIns="182880" rIns="182880" bIns="182880"/>
          <a:lstStyle/>
          <a:p>
            <a:pPr lvl="0"/>
            <a:r>
              <a:rPr lang="en-US"/>
              <a:t>Click to edit Master text styles</a:t>
            </a:r>
          </a:p>
        </p:txBody>
      </p:sp>
      <p:sp>
        <p:nvSpPr>
          <p:cNvPr id="2" name="Title 1"/>
          <p:cNvSpPr>
            <a:spLocks noGrp="1"/>
          </p:cNvSpPr>
          <p:nvPr>
            <p:ph type="title"/>
          </p:nvPr>
        </p:nvSpPr>
        <p:spPr>
          <a:xfrm>
            <a:off x="1308501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sp>
        <p:nvSpPr>
          <p:cNvPr id="12"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1185753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tro 5">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2" name="Title 1"/>
          <p:cNvSpPr>
            <a:spLocks noGrp="1"/>
          </p:cNvSpPr>
          <p:nvPr>
            <p:ph type="ctrTitle"/>
          </p:nvPr>
        </p:nvSpPr>
        <p:spPr>
          <a:xfrm>
            <a:off x="0" y="4621795"/>
            <a:ext cx="24377650" cy="1753942"/>
          </a:xfrm>
          <a:solidFill>
            <a:schemeClr val="accent6">
              <a:lumMod val="10000"/>
              <a:alpha val="75000"/>
            </a:schemeClr>
          </a:solidFill>
        </p:spPr>
        <p:txBody>
          <a:bodyPr anchor="b">
            <a:spAutoFit/>
          </a:bodyPr>
          <a:lstStyle>
            <a:lvl1pPr algn="ctr">
              <a:defRPr sz="11997" b="0">
                <a:solidFill>
                  <a:schemeClr val="bg1"/>
                </a:solidFill>
              </a:defRPr>
            </a:lvl1pPr>
          </a:lstStyle>
          <a:p>
            <a:r>
              <a:rPr lang="en-US" dirty="0"/>
              <a:t>Click to edit Master title style</a:t>
            </a:r>
          </a:p>
        </p:txBody>
      </p:sp>
      <p:sp>
        <p:nvSpPr>
          <p:cNvPr id="13" name="Subtitle 2"/>
          <p:cNvSpPr>
            <a:spLocks noGrp="1"/>
          </p:cNvSpPr>
          <p:nvPr>
            <p:ph type="subTitle" idx="1"/>
          </p:nvPr>
        </p:nvSpPr>
        <p:spPr>
          <a:xfrm>
            <a:off x="0" y="6377097"/>
            <a:ext cx="24377650" cy="757002"/>
          </a:xfrm>
          <a:solidFill>
            <a:schemeClr val="accent6">
              <a:lumMod val="10000"/>
              <a:alpha val="75000"/>
            </a:schemeClr>
          </a:solidFill>
        </p:spPr>
        <p:txBody>
          <a:bodyPr>
            <a:spAutoFit/>
          </a:bodyPr>
          <a:lstStyle>
            <a:lvl1pPr marL="0" indent="0" algn="ctr">
              <a:buNone/>
              <a:defRPr sz="4799">
                <a:solidFill>
                  <a:schemeClr val="bg1"/>
                </a:solidFill>
              </a:defRPr>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dirty="0"/>
              <a:t>Click to edit Master subtitle style</a:t>
            </a:r>
          </a:p>
        </p:txBody>
      </p:sp>
      <p:grpSp>
        <p:nvGrpSpPr>
          <p:cNvPr id="14" name="Group 13"/>
          <p:cNvGrpSpPr/>
          <p:nvPr userDrawn="1"/>
        </p:nvGrpSpPr>
        <p:grpSpPr>
          <a:xfrm>
            <a:off x="0" y="12482623"/>
            <a:ext cx="24377650" cy="1233377"/>
            <a:chOff x="0" y="12482623"/>
            <a:chExt cx="24377650" cy="1233377"/>
          </a:xfrm>
        </p:grpSpPr>
        <p:sp>
          <p:nvSpPr>
            <p:cNvPr id="16" name="Rectangle 15"/>
            <p:cNvSpPr/>
            <p:nvPr userDrawn="1"/>
          </p:nvSpPr>
          <p:spPr>
            <a:xfrm>
              <a:off x="0" y="12482623"/>
              <a:ext cx="24377650" cy="1233377"/>
            </a:xfrm>
            <a:prstGeom prst="rect">
              <a:avLst/>
            </a:prstGeom>
            <a:solidFill>
              <a:schemeClr val="accent6">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6"/>
            <p:cNvSpPr txBox="1">
              <a:spLocks/>
            </p:cNvSpPr>
            <p:nvPr userDrawn="1"/>
          </p:nvSpPr>
          <p:spPr bwMode="auto">
            <a:xfrm>
              <a:off x="3690944" y="12709190"/>
              <a:ext cx="6888163"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nSpc>
                  <a:spcPct val="90000"/>
                </a:lnSpc>
                <a:spcBef>
                  <a:spcPts val="2000"/>
                </a:spcBef>
                <a:buFont typeface="Arial" charset="0"/>
                <a:defRPr sz="4000">
                  <a:solidFill>
                    <a:schemeClr val="tx1"/>
                  </a:solidFill>
                  <a:latin typeface="Calibri" charset="0"/>
                  <a:ea typeface="Lato Light" charset="0"/>
                  <a:cs typeface="Lato Light" charset="0"/>
                </a:defRPr>
              </a:lvl1pPr>
              <a:lvl2pPr marL="381000" indent="-190500">
                <a:lnSpc>
                  <a:spcPct val="90000"/>
                </a:lnSpc>
                <a:spcBef>
                  <a:spcPts val="1000"/>
                </a:spcBef>
                <a:buFont typeface="Arial" charset="0"/>
                <a:buChar char="•"/>
                <a:defRPr sz="3200">
                  <a:solidFill>
                    <a:schemeClr val="tx1"/>
                  </a:solidFill>
                  <a:latin typeface="Calibri" charset="0"/>
                  <a:ea typeface="Lato Light" charset="0"/>
                  <a:cs typeface="Lato Light" charset="0"/>
                </a:defRPr>
              </a:lvl2pPr>
              <a:lvl3pPr marL="571500" indent="-190500">
                <a:lnSpc>
                  <a:spcPct val="90000"/>
                </a:lnSpc>
                <a:spcBef>
                  <a:spcPts val="1000"/>
                </a:spcBef>
                <a:buFont typeface="Arial" charset="0"/>
                <a:buChar char="•"/>
                <a:defRPr sz="2400">
                  <a:solidFill>
                    <a:schemeClr val="tx1"/>
                  </a:solidFill>
                  <a:latin typeface="Calibri" charset="0"/>
                  <a:ea typeface="Lato Light" charset="0"/>
                  <a:cs typeface="Lato Light" charset="0"/>
                </a:defRPr>
              </a:lvl3pPr>
              <a:lvl4pPr marL="720725" indent="-184150">
                <a:lnSpc>
                  <a:spcPct val="90000"/>
                </a:lnSpc>
                <a:spcBef>
                  <a:spcPts val="1000"/>
                </a:spcBef>
                <a:buFont typeface="Arial" charset="0"/>
                <a:buChar char="•"/>
                <a:defRPr sz="2000">
                  <a:solidFill>
                    <a:schemeClr val="tx1"/>
                  </a:solidFill>
                  <a:latin typeface="Calibri" charset="0"/>
                  <a:ea typeface="Lato Light" charset="0"/>
                  <a:cs typeface="Lato Light" charset="0"/>
                </a:defRPr>
              </a:lvl4pPr>
              <a:lvl5pPr marL="896938" indent="-176213">
                <a:lnSpc>
                  <a:spcPct val="90000"/>
                </a:lnSpc>
                <a:spcBef>
                  <a:spcPts val="1000"/>
                </a:spcBef>
                <a:buFont typeface="Arial" charset="0"/>
                <a:buChar char="•"/>
                <a:defRPr sz="2000">
                  <a:solidFill>
                    <a:schemeClr val="tx1"/>
                  </a:solidFill>
                  <a:latin typeface="Calibri" charset="0"/>
                  <a:ea typeface="Lato Light" charset="0"/>
                  <a:cs typeface="Lato Light" charset="0"/>
                </a:defRPr>
              </a:lvl5pPr>
              <a:lvl6pPr marL="13541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6pPr>
              <a:lvl7pPr marL="18113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7pPr>
              <a:lvl8pPr marL="22685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8pPr>
              <a:lvl9pPr marL="27257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9pPr>
            </a:lstStyle>
            <a:p>
              <a:pPr algn="ctr" defTabSz="914400" eaLnBrk="1" hangingPunct="1">
                <a:lnSpc>
                  <a:spcPct val="150000"/>
                </a:lnSpc>
                <a:spcBef>
                  <a:spcPts val="438"/>
                </a:spcBef>
                <a:spcAft>
                  <a:spcPts val="600"/>
                </a:spcAft>
              </a:pPr>
              <a:r>
                <a:rPr lang="en-US" altLang="en-US" sz="2400" b="1" dirty="0" err="1">
                  <a:solidFill>
                    <a:schemeClr val="bg1"/>
                  </a:solidFill>
                  <a:latin typeface="Calibri" charset="0"/>
                  <a:ea typeface="Calibri" charset="0"/>
                  <a:cs typeface="Calibri" charset="0"/>
                </a:rPr>
                <a:t>IntelliTect.com</a:t>
              </a:r>
              <a:r>
                <a:rPr lang="en-US" altLang="en-US" sz="2400" b="1" dirty="0">
                  <a:solidFill>
                    <a:schemeClr val="bg1"/>
                  </a:solidFill>
                  <a:latin typeface="Calibri" charset="0"/>
                  <a:ea typeface="Calibri" charset="0"/>
                  <a:cs typeface="Calibri" charset="0"/>
                </a:rPr>
                <a:t>     |     </a:t>
              </a:r>
              <a:r>
                <a:rPr lang="en-US" altLang="en-US" sz="2400" dirty="0" err="1">
                  <a:solidFill>
                    <a:schemeClr val="bg1"/>
                  </a:solidFill>
                  <a:latin typeface="Calibri" charset="0"/>
                  <a:ea typeface="Calibri" charset="0"/>
                  <a:cs typeface="Calibri" charset="0"/>
                </a:rPr>
                <a:t>info@intellitect.com</a:t>
              </a:r>
              <a:endParaRPr lang="en-US" altLang="en-US" sz="2400"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p:txBody>
        </p:sp>
        <p:pic>
          <p:nvPicPr>
            <p:cNvPr id="18"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42605" y="12719490"/>
              <a:ext cx="691857"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7"/>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742278" y="12719490"/>
              <a:ext cx="688973"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8"/>
            <p:cNvPicPr>
              <a:picLocks noChangeAspect="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2617802" y="12719490"/>
              <a:ext cx="688975"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2" name="Picture Placeholder 2"/>
          <p:cNvSpPr>
            <a:spLocks noGrp="1"/>
          </p:cNvSpPr>
          <p:nvPr>
            <p:ph type="pic" sz="quarter" idx="11" hasCustomPrompt="1"/>
          </p:nvPr>
        </p:nvSpPr>
        <p:spPr>
          <a:xfrm>
            <a:off x="21371442" y="12865394"/>
            <a:ext cx="2658138" cy="510363"/>
          </a:xfrm>
          <a:blipFill>
            <a:blip r:embed="rId6"/>
            <a:stretch>
              <a:fillRect/>
            </a:stretch>
          </a:blipFill>
        </p:spPr>
        <p:txBody>
          <a:bodyPr/>
          <a:lstStyle/>
          <a:p>
            <a:r>
              <a:rPr lang="en-US"/>
              <a:t> </a:t>
            </a:r>
          </a:p>
        </p:txBody>
      </p:sp>
    </p:spTree>
    <p:extLst>
      <p:ext uri="{BB962C8B-B14F-4D97-AF65-F5344CB8AC3E}">
        <p14:creationId xmlns:p14="http://schemas.microsoft.com/office/powerpoint/2010/main" val="1641267016"/>
      </p:ext>
    </p:extLst>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ue Color Block (L) and Copy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sp>
        <p:nvSpPr>
          <p:cNvPr id="9" name="Rectangle 8"/>
          <p:cNvSpPr/>
          <p:nvPr userDrawn="1"/>
        </p:nvSpPr>
        <p:spPr>
          <a:xfrm>
            <a:off x="0" y="0"/>
            <a:ext cx="12188824"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Rectangle 9"/>
          <p:cNvSpPr/>
          <p:nvPr userDrawn="1"/>
        </p:nvSpPr>
        <p:spPr>
          <a:xfrm>
            <a:off x="12188202" y="3"/>
            <a:ext cx="12188824" cy="13133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4" name="Text Placeholder 3"/>
          <p:cNvSpPr>
            <a:spLocks noGrp="1"/>
          </p:cNvSpPr>
          <p:nvPr>
            <p:ph type="body" sz="quarter" idx="13"/>
          </p:nvPr>
        </p:nvSpPr>
        <p:spPr>
          <a:xfrm>
            <a:off x="13085018" y="2375240"/>
            <a:ext cx="10754296" cy="10041320"/>
          </a:xfrm>
        </p:spPr>
        <p:txBody>
          <a:bodyPr lIns="182880" tIns="182880" rIns="182880" bIns="182880"/>
          <a:lstStyle/>
          <a:p>
            <a:pPr lvl="0"/>
            <a:r>
              <a:rPr lang="en-US"/>
              <a:t>Click to edit Master text styles</a:t>
            </a:r>
          </a:p>
        </p:txBody>
      </p:sp>
      <p:sp>
        <p:nvSpPr>
          <p:cNvPr id="11" name="Rectangle 10"/>
          <p:cNvSpPr/>
          <p:nvPr userDrawn="1"/>
        </p:nvSpPr>
        <p:spPr>
          <a:xfrm>
            <a:off x="2" y="1"/>
            <a:ext cx="12188200" cy="1371961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Rectangle 12"/>
          <p:cNvSpPr/>
          <p:nvPr userDrawn="1"/>
        </p:nvSpPr>
        <p:spPr>
          <a:xfrm>
            <a:off x="2" y="1"/>
            <a:ext cx="12188200" cy="13719610"/>
          </a:xfrm>
          <a:prstGeom prst="rect">
            <a:avLst/>
          </a:prstGeom>
          <a:blipFill dpi="0" rotWithShape="1">
            <a:blip r:embed="rId5">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2" name="Title 1"/>
          <p:cNvSpPr>
            <a:spLocks noGrp="1"/>
          </p:cNvSpPr>
          <p:nvPr>
            <p:ph type="title"/>
          </p:nvPr>
        </p:nvSpPr>
        <p:spPr>
          <a:xfrm>
            <a:off x="53833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pic>
        <p:nvPicPr>
          <p:cNvPr id="12" name="Picture 11" descr="Main Logo.pn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14"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89042069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ue Color Block (R) and Copy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7220"/>
            <a:ext cx="24376402" cy="13723220"/>
          </a:xfrm>
          <a:prstGeom prst="rect">
            <a:avLst/>
          </a:prstGeom>
        </p:spPr>
      </p:pic>
      <p:sp>
        <p:nvSpPr>
          <p:cNvPr id="9" name="Rectangle 8"/>
          <p:cNvSpPr/>
          <p:nvPr userDrawn="1"/>
        </p:nvSpPr>
        <p:spPr>
          <a:xfrm>
            <a:off x="12188202" y="3612"/>
            <a:ext cx="12188824" cy="13716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Rectangle 9"/>
          <p:cNvSpPr/>
          <p:nvPr userDrawn="1"/>
        </p:nvSpPr>
        <p:spPr>
          <a:xfrm>
            <a:off x="0" y="1"/>
            <a:ext cx="12188824" cy="13133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14518898" y="-1928113"/>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31" name="Freeform 30"/>
          <p:cNvSpPr/>
          <p:nvPr userDrawn="1"/>
        </p:nvSpPr>
        <p:spPr>
          <a:xfrm>
            <a:off x="22920097" y="13113959"/>
            <a:ext cx="1465478" cy="602042"/>
          </a:xfrm>
          <a:custGeom>
            <a:avLst/>
            <a:gdLst>
              <a:gd name="connsiteX0" fmla="*/ 0 w 741045"/>
              <a:gd name="connsiteY0" fmla="*/ 0 h 308610"/>
              <a:gd name="connsiteX1" fmla="*/ 739140 w 741045"/>
              <a:gd name="connsiteY1" fmla="*/ 5715 h 308610"/>
              <a:gd name="connsiteX2" fmla="*/ 741045 w 741045"/>
              <a:gd name="connsiteY2" fmla="*/ 308610 h 308610"/>
              <a:gd name="connsiteX3" fmla="*/ 184785 w 741045"/>
              <a:gd name="connsiteY3" fmla="*/ 306705 h 308610"/>
              <a:gd name="connsiteX4" fmla="*/ 0 w 741045"/>
              <a:gd name="connsiteY4" fmla="*/ 0 h 308610"/>
              <a:gd name="connsiteX0" fmla="*/ 0 w 741045"/>
              <a:gd name="connsiteY0" fmla="*/ 0 h 312420"/>
              <a:gd name="connsiteX1" fmla="*/ 739140 w 741045"/>
              <a:gd name="connsiteY1" fmla="*/ 5715 h 312420"/>
              <a:gd name="connsiteX2" fmla="*/ 741045 w 741045"/>
              <a:gd name="connsiteY2" fmla="*/ 308610 h 312420"/>
              <a:gd name="connsiteX3" fmla="*/ 180975 w 741045"/>
              <a:gd name="connsiteY3" fmla="*/ 312420 h 312420"/>
              <a:gd name="connsiteX4" fmla="*/ 0 w 741045"/>
              <a:gd name="connsiteY4" fmla="*/ 0 h 312420"/>
              <a:gd name="connsiteX0" fmla="*/ 0 w 748665"/>
              <a:gd name="connsiteY0" fmla="*/ 0 h 312420"/>
              <a:gd name="connsiteX1" fmla="*/ 748665 w 748665"/>
              <a:gd name="connsiteY1" fmla="*/ 0 h 312420"/>
              <a:gd name="connsiteX2" fmla="*/ 741045 w 748665"/>
              <a:gd name="connsiteY2" fmla="*/ 308610 h 312420"/>
              <a:gd name="connsiteX3" fmla="*/ 180975 w 748665"/>
              <a:gd name="connsiteY3" fmla="*/ 312420 h 312420"/>
              <a:gd name="connsiteX4" fmla="*/ 0 w 748665"/>
              <a:gd name="connsiteY4" fmla="*/ 0 h 312420"/>
              <a:gd name="connsiteX0" fmla="*/ 0 w 741045"/>
              <a:gd name="connsiteY0" fmla="*/ 0 h 312420"/>
              <a:gd name="connsiteX1" fmla="*/ 737235 w 741045"/>
              <a:gd name="connsiteY1" fmla="*/ 3810 h 312420"/>
              <a:gd name="connsiteX2" fmla="*/ 741045 w 741045"/>
              <a:gd name="connsiteY2" fmla="*/ 308610 h 312420"/>
              <a:gd name="connsiteX3" fmla="*/ 180975 w 741045"/>
              <a:gd name="connsiteY3" fmla="*/ 312420 h 312420"/>
              <a:gd name="connsiteX4" fmla="*/ 0 w 741045"/>
              <a:gd name="connsiteY4" fmla="*/ 0 h 312420"/>
              <a:gd name="connsiteX0" fmla="*/ 0 w 746760"/>
              <a:gd name="connsiteY0" fmla="*/ 0 h 312420"/>
              <a:gd name="connsiteX1" fmla="*/ 742950 w 746760"/>
              <a:gd name="connsiteY1" fmla="*/ 3810 h 312420"/>
              <a:gd name="connsiteX2" fmla="*/ 746760 w 746760"/>
              <a:gd name="connsiteY2" fmla="*/ 308610 h 312420"/>
              <a:gd name="connsiteX3" fmla="*/ 186690 w 746760"/>
              <a:gd name="connsiteY3" fmla="*/ 312420 h 312420"/>
              <a:gd name="connsiteX4" fmla="*/ 0 w 746760"/>
              <a:gd name="connsiteY4" fmla="*/ 0 h 312420"/>
              <a:gd name="connsiteX0" fmla="*/ 0 w 746760"/>
              <a:gd name="connsiteY0" fmla="*/ 0 h 312420"/>
              <a:gd name="connsiteX1" fmla="*/ 742950 w 746760"/>
              <a:gd name="connsiteY1" fmla="*/ 3810 h 312420"/>
              <a:gd name="connsiteX2" fmla="*/ 746760 w 746760"/>
              <a:gd name="connsiteY2" fmla="*/ 312420 h 312420"/>
              <a:gd name="connsiteX3" fmla="*/ 186690 w 746760"/>
              <a:gd name="connsiteY3" fmla="*/ 312420 h 312420"/>
              <a:gd name="connsiteX4" fmla="*/ 0 w 746760"/>
              <a:gd name="connsiteY4" fmla="*/ 0 h 312420"/>
              <a:gd name="connsiteX0" fmla="*/ 0 w 747627"/>
              <a:gd name="connsiteY0" fmla="*/ 964 h 313384"/>
              <a:gd name="connsiteX1" fmla="*/ 747627 w 747627"/>
              <a:gd name="connsiteY1" fmla="*/ 0 h 313384"/>
              <a:gd name="connsiteX2" fmla="*/ 746760 w 747627"/>
              <a:gd name="connsiteY2" fmla="*/ 313384 h 313384"/>
              <a:gd name="connsiteX3" fmla="*/ 186690 w 747627"/>
              <a:gd name="connsiteY3" fmla="*/ 313384 h 313384"/>
              <a:gd name="connsiteX4" fmla="*/ 0 w 747627"/>
              <a:gd name="connsiteY4" fmla="*/ 964 h 313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627" h="313384">
                <a:moveTo>
                  <a:pt x="0" y="964"/>
                </a:moveTo>
                <a:lnTo>
                  <a:pt x="747627" y="0"/>
                </a:lnTo>
                <a:lnTo>
                  <a:pt x="746760" y="313384"/>
                </a:lnTo>
                <a:lnTo>
                  <a:pt x="186690" y="313384"/>
                </a:lnTo>
                <a:lnTo>
                  <a:pt x="0" y="9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32" name="Picture 5" descr="C:\Users\petern\AppData\Local\Temp\vmware-petern\VMwareDnD\8013908a\PPE_Logo_RGB_bootcamp_600x131.png"/>
          <p:cNvPicPr>
            <a:picLocks noChangeAspect="1" noChangeArrowheads="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21001372" y="13229745"/>
            <a:ext cx="1729672" cy="377798"/>
          </a:xfrm>
          <a:prstGeom prst="rect">
            <a:avLst/>
          </a:prstGeom>
          <a:noFill/>
          <a:extLst>
            <a:ext uri="{909E8E84-426E-40dd-AFC4-6F175D3DCCD1}">
              <a14:hiddenFill xmlns:a14="http://schemas.microsoft.com/office/drawing/2010/main" xmlns="">
                <a:solidFill>
                  <a:srgbClr val="FFFFFF"/>
                </a:solidFill>
              </a14:hiddenFill>
            </a:ext>
          </a:extLst>
        </p:spPr>
      </p:pic>
      <p:sp>
        <p:nvSpPr>
          <p:cNvPr id="33" name="Slide Number Placeholder 5"/>
          <p:cNvSpPr>
            <a:spLocks noGrp="1"/>
          </p:cNvSpPr>
          <p:nvPr>
            <p:ph type="sldNum" sz="quarter" idx="12"/>
          </p:nvPr>
        </p:nvSpPr>
        <p:spPr>
          <a:xfrm>
            <a:off x="23300977" y="13130252"/>
            <a:ext cx="1076674" cy="585748"/>
          </a:xfrm>
          <a:prstGeom prst="rect">
            <a:avLst/>
          </a:prstGeom>
        </p:spPr>
        <p:txBody>
          <a:bodyPr lIns="0" tIns="0" rIns="0" bIns="0"/>
          <a:lstStyle>
            <a:lvl1pPr algn="ctr">
              <a:defRPr sz="2156">
                <a:solidFill>
                  <a:schemeClr val="accent4"/>
                </a:solidFill>
                <a:latin typeface="Segoe Pro" panose="020B0502040504020203" pitchFamily="34" charset="0"/>
              </a:defRPr>
            </a:lvl1pPr>
          </a:lstStyle>
          <a:p>
            <a:fld id="{63863B58-CBB8-49E9-BA96-0A2E095CB188}" type="slidenum">
              <a:rPr lang="en-US" smtClean="0">
                <a:solidFill>
                  <a:srgbClr val="00BCF2"/>
                </a:solidFill>
              </a:rPr>
              <a:pPr/>
              <a:t>‹#›</a:t>
            </a:fld>
            <a:endParaRPr lang="en-US" dirty="0">
              <a:solidFill>
                <a:srgbClr val="00BCF2"/>
              </a:solidFill>
            </a:endParaRPr>
          </a:p>
        </p:txBody>
      </p:sp>
      <p:sp>
        <p:nvSpPr>
          <p:cNvPr id="4" name="Text Placeholder 3"/>
          <p:cNvSpPr>
            <a:spLocks noGrp="1"/>
          </p:cNvSpPr>
          <p:nvPr>
            <p:ph type="body" sz="quarter" idx="13"/>
          </p:nvPr>
        </p:nvSpPr>
        <p:spPr>
          <a:xfrm>
            <a:off x="538338" y="2375240"/>
            <a:ext cx="10754296" cy="10041320"/>
          </a:xfrm>
        </p:spPr>
        <p:txBody>
          <a:bodyPr lIns="182880" tIns="182880" rIns="182880" bIns="182880"/>
          <a:lstStyle/>
          <a:p>
            <a:pPr lvl="0"/>
            <a:r>
              <a:rPr lang="en-US"/>
              <a:t>Click to edit Master text styles</a:t>
            </a:r>
          </a:p>
        </p:txBody>
      </p:sp>
      <p:sp>
        <p:nvSpPr>
          <p:cNvPr id="2" name="Title 1"/>
          <p:cNvSpPr>
            <a:spLocks noGrp="1"/>
          </p:cNvSpPr>
          <p:nvPr>
            <p:ph type="title"/>
          </p:nvPr>
        </p:nvSpPr>
        <p:spPr>
          <a:xfrm>
            <a:off x="1308501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sp>
        <p:nvSpPr>
          <p:cNvPr id="13"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59361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Green Color Block (L) and Copy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sp>
        <p:nvSpPr>
          <p:cNvPr id="9" name="Rectangle 8"/>
          <p:cNvSpPr/>
          <p:nvPr userDrawn="1"/>
        </p:nvSpPr>
        <p:spPr>
          <a:xfrm>
            <a:off x="0" y="0"/>
            <a:ext cx="12188824"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Rectangle 9"/>
          <p:cNvSpPr/>
          <p:nvPr userDrawn="1"/>
        </p:nvSpPr>
        <p:spPr>
          <a:xfrm>
            <a:off x="12188202" y="3"/>
            <a:ext cx="12188824" cy="13133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4" name="Text Placeholder 3"/>
          <p:cNvSpPr>
            <a:spLocks noGrp="1"/>
          </p:cNvSpPr>
          <p:nvPr>
            <p:ph type="body" sz="quarter" idx="13"/>
          </p:nvPr>
        </p:nvSpPr>
        <p:spPr>
          <a:xfrm>
            <a:off x="13085018" y="2375240"/>
            <a:ext cx="10754296" cy="10041320"/>
          </a:xfrm>
        </p:spPr>
        <p:txBody>
          <a:bodyPr lIns="182880" tIns="182880" rIns="182880" bIns="182880"/>
          <a:lstStyle/>
          <a:p>
            <a:pPr lvl="0"/>
            <a:r>
              <a:rPr lang="en-US"/>
              <a:t>Click to edit Master text styles</a:t>
            </a:r>
          </a:p>
        </p:txBody>
      </p:sp>
      <p:sp>
        <p:nvSpPr>
          <p:cNvPr id="11" name="Rectangle 10"/>
          <p:cNvSpPr/>
          <p:nvPr userDrawn="1"/>
        </p:nvSpPr>
        <p:spPr>
          <a:xfrm>
            <a:off x="2" y="1"/>
            <a:ext cx="12188200" cy="1371961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Rectangle 12"/>
          <p:cNvSpPr/>
          <p:nvPr userDrawn="1"/>
        </p:nvSpPr>
        <p:spPr>
          <a:xfrm>
            <a:off x="2" y="1"/>
            <a:ext cx="12188200" cy="13719610"/>
          </a:xfrm>
          <a:prstGeom prst="rect">
            <a:avLst/>
          </a:prstGeom>
          <a:blipFill dpi="0" rotWithShape="1">
            <a:blip r:embed="rId5">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2" name="Title 1"/>
          <p:cNvSpPr>
            <a:spLocks noGrp="1"/>
          </p:cNvSpPr>
          <p:nvPr>
            <p:ph type="title"/>
          </p:nvPr>
        </p:nvSpPr>
        <p:spPr>
          <a:xfrm>
            <a:off x="53833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pic>
        <p:nvPicPr>
          <p:cNvPr id="12" name="Picture 11" descr="Main Logo.pn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14"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31443383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Green Color Block (R) and Copy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7220"/>
            <a:ext cx="24376402" cy="13723220"/>
          </a:xfrm>
          <a:prstGeom prst="rect">
            <a:avLst/>
          </a:prstGeom>
        </p:spPr>
      </p:pic>
      <p:sp>
        <p:nvSpPr>
          <p:cNvPr id="9" name="Rectangle 8"/>
          <p:cNvSpPr/>
          <p:nvPr userDrawn="1"/>
        </p:nvSpPr>
        <p:spPr>
          <a:xfrm>
            <a:off x="12188202" y="3612"/>
            <a:ext cx="12188824" cy="1371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Rectangle 9"/>
          <p:cNvSpPr/>
          <p:nvPr userDrawn="1"/>
        </p:nvSpPr>
        <p:spPr>
          <a:xfrm>
            <a:off x="0" y="1"/>
            <a:ext cx="12188824" cy="13133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12189450" y="-3609"/>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31" name="Freeform 30"/>
          <p:cNvSpPr/>
          <p:nvPr userDrawn="1"/>
        </p:nvSpPr>
        <p:spPr>
          <a:xfrm>
            <a:off x="22920097" y="13113959"/>
            <a:ext cx="1465478" cy="602042"/>
          </a:xfrm>
          <a:custGeom>
            <a:avLst/>
            <a:gdLst>
              <a:gd name="connsiteX0" fmla="*/ 0 w 741045"/>
              <a:gd name="connsiteY0" fmla="*/ 0 h 308610"/>
              <a:gd name="connsiteX1" fmla="*/ 739140 w 741045"/>
              <a:gd name="connsiteY1" fmla="*/ 5715 h 308610"/>
              <a:gd name="connsiteX2" fmla="*/ 741045 w 741045"/>
              <a:gd name="connsiteY2" fmla="*/ 308610 h 308610"/>
              <a:gd name="connsiteX3" fmla="*/ 184785 w 741045"/>
              <a:gd name="connsiteY3" fmla="*/ 306705 h 308610"/>
              <a:gd name="connsiteX4" fmla="*/ 0 w 741045"/>
              <a:gd name="connsiteY4" fmla="*/ 0 h 308610"/>
              <a:gd name="connsiteX0" fmla="*/ 0 w 741045"/>
              <a:gd name="connsiteY0" fmla="*/ 0 h 312420"/>
              <a:gd name="connsiteX1" fmla="*/ 739140 w 741045"/>
              <a:gd name="connsiteY1" fmla="*/ 5715 h 312420"/>
              <a:gd name="connsiteX2" fmla="*/ 741045 w 741045"/>
              <a:gd name="connsiteY2" fmla="*/ 308610 h 312420"/>
              <a:gd name="connsiteX3" fmla="*/ 180975 w 741045"/>
              <a:gd name="connsiteY3" fmla="*/ 312420 h 312420"/>
              <a:gd name="connsiteX4" fmla="*/ 0 w 741045"/>
              <a:gd name="connsiteY4" fmla="*/ 0 h 312420"/>
              <a:gd name="connsiteX0" fmla="*/ 0 w 748665"/>
              <a:gd name="connsiteY0" fmla="*/ 0 h 312420"/>
              <a:gd name="connsiteX1" fmla="*/ 748665 w 748665"/>
              <a:gd name="connsiteY1" fmla="*/ 0 h 312420"/>
              <a:gd name="connsiteX2" fmla="*/ 741045 w 748665"/>
              <a:gd name="connsiteY2" fmla="*/ 308610 h 312420"/>
              <a:gd name="connsiteX3" fmla="*/ 180975 w 748665"/>
              <a:gd name="connsiteY3" fmla="*/ 312420 h 312420"/>
              <a:gd name="connsiteX4" fmla="*/ 0 w 748665"/>
              <a:gd name="connsiteY4" fmla="*/ 0 h 312420"/>
              <a:gd name="connsiteX0" fmla="*/ 0 w 741045"/>
              <a:gd name="connsiteY0" fmla="*/ 0 h 312420"/>
              <a:gd name="connsiteX1" fmla="*/ 737235 w 741045"/>
              <a:gd name="connsiteY1" fmla="*/ 3810 h 312420"/>
              <a:gd name="connsiteX2" fmla="*/ 741045 w 741045"/>
              <a:gd name="connsiteY2" fmla="*/ 308610 h 312420"/>
              <a:gd name="connsiteX3" fmla="*/ 180975 w 741045"/>
              <a:gd name="connsiteY3" fmla="*/ 312420 h 312420"/>
              <a:gd name="connsiteX4" fmla="*/ 0 w 741045"/>
              <a:gd name="connsiteY4" fmla="*/ 0 h 312420"/>
              <a:gd name="connsiteX0" fmla="*/ 0 w 746760"/>
              <a:gd name="connsiteY0" fmla="*/ 0 h 312420"/>
              <a:gd name="connsiteX1" fmla="*/ 742950 w 746760"/>
              <a:gd name="connsiteY1" fmla="*/ 3810 h 312420"/>
              <a:gd name="connsiteX2" fmla="*/ 746760 w 746760"/>
              <a:gd name="connsiteY2" fmla="*/ 308610 h 312420"/>
              <a:gd name="connsiteX3" fmla="*/ 186690 w 746760"/>
              <a:gd name="connsiteY3" fmla="*/ 312420 h 312420"/>
              <a:gd name="connsiteX4" fmla="*/ 0 w 746760"/>
              <a:gd name="connsiteY4" fmla="*/ 0 h 312420"/>
              <a:gd name="connsiteX0" fmla="*/ 0 w 746760"/>
              <a:gd name="connsiteY0" fmla="*/ 0 h 312420"/>
              <a:gd name="connsiteX1" fmla="*/ 742950 w 746760"/>
              <a:gd name="connsiteY1" fmla="*/ 3810 h 312420"/>
              <a:gd name="connsiteX2" fmla="*/ 746760 w 746760"/>
              <a:gd name="connsiteY2" fmla="*/ 312420 h 312420"/>
              <a:gd name="connsiteX3" fmla="*/ 186690 w 746760"/>
              <a:gd name="connsiteY3" fmla="*/ 312420 h 312420"/>
              <a:gd name="connsiteX4" fmla="*/ 0 w 746760"/>
              <a:gd name="connsiteY4" fmla="*/ 0 h 312420"/>
              <a:gd name="connsiteX0" fmla="*/ 0 w 747627"/>
              <a:gd name="connsiteY0" fmla="*/ 964 h 313384"/>
              <a:gd name="connsiteX1" fmla="*/ 747627 w 747627"/>
              <a:gd name="connsiteY1" fmla="*/ 0 h 313384"/>
              <a:gd name="connsiteX2" fmla="*/ 746760 w 747627"/>
              <a:gd name="connsiteY2" fmla="*/ 313384 h 313384"/>
              <a:gd name="connsiteX3" fmla="*/ 186690 w 747627"/>
              <a:gd name="connsiteY3" fmla="*/ 313384 h 313384"/>
              <a:gd name="connsiteX4" fmla="*/ 0 w 747627"/>
              <a:gd name="connsiteY4" fmla="*/ 964 h 313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627" h="313384">
                <a:moveTo>
                  <a:pt x="0" y="964"/>
                </a:moveTo>
                <a:lnTo>
                  <a:pt x="747627" y="0"/>
                </a:lnTo>
                <a:lnTo>
                  <a:pt x="746760" y="313384"/>
                </a:lnTo>
                <a:lnTo>
                  <a:pt x="186690" y="313384"/>
                </a:lnTo>
                <a:lnTo>
                  <a:pt x="0" y="9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32" name="Picture 5" descr="C:\Users\petern\AppData\Local\Temp\vmware-petern\VMwareDnD\8013908a\PPE_Logo_RGB_bootcamp_600x131.png"/>
          <p:cNvPicPr>
            <a:picLocks noChangeAspect="1" noChangeArrowheads="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21001372" y="13229745"/>
            <a:ext cx="1729672" cy="377798"/>
          </a:xfrm>
          <a:prstGeom prst="rect">
            <a:avLst/>
          </a:prstGeom>
          <a:noFill/>
          <a:extLst>
            <a:ext uri="{909E8E84-426E-40dd-AFC4-6F175D3DCCD1}">
              <a14:hiddenFill xmlns:a14="http://schemas.microsoft.com/office/drawing/2010/main" xmlns="">
                <a:solidFill>
                  <a:srgbClr val="FFFFFF"/>
                </a:solidFill>
              </a14:hiddenFill>
            </a:ext>
          </a:extLst>
        </p:spPr>
      </p:pic>
      <p:sp>
        <p:nvSpPr>
          <p:cNvPr id="33" name="Slide Number Placeholder 5"/>
          <p:cNvSpPr>
            <a:spLocks noGrp="1"/>
          </p:cNvSpPr>
          <p:nvPr>
            <p:ph type="sldNum" sz="quarter" idx="12"/>
          </p:nvPr>
        </p:nvSpPr>
        <p:spPr>
          <a:xfrm>
            <a:off x="23300977" y="13130252"/>
            <a:ext cx="1076674" cy="585748"/>
          </a:xfrm>
          <a:prstGeom prst="rect">
            <a:avLst/>
          </a:prstGeom>
        </p:spPr>
        <p:txBody>
          <a:bodyPr lIns="0" tIns="0" rIns="0" bIns="0"/>
          <a:lstStyle>
            <a:lvl1pPr algn="ctr">
              <a:defRPr sz="2156">
                <a:solidFill>
                  <a:schemeClr val="accent4"/>
                </a:solidFill>
                <a:latin typeface="Segoe Pro" panose="020B0502040504020203" pitchFamily="34" charset="0"/>
              </a:defRPr>
            </a:lvl1pPr>
          </a:lstStyle>
          <a:p>
            <a:fld id="{63863B58-CBB8-49E9-BA96-0A2E095CB188}" type="slidenum">
              <a:rPr lang="en-US" smtClean="0">
                <a:solidFill>
                  <a:srgbClr val="00BCF2"/>
                </a:solidFill>
              </a:rPr>
              <a:pPr/>
              <a:t>‹#›</a:t>
            </a:fld>
            <a:endParaRPr lang="en-US" dirty="0">
              <a:solidFill>
                <a:srgbClr val="00BCF2"/>
              </a:solidFill>
            </a:endParaRPr>
          </a:p>
        </p:txBody>
      </p:sp>
      <p:sp>
        <p:nvSpPr>
          <p:cNvPr id="4" name="Text Placeholder 3"/>
          <p:cNvSpPr>
            <a:spLocks noGrp="1"/>
          </p:cNvSpPr>
          <p:nvPr>
            <p:ph type="body" sz="quarter" idx="13"/>
          </p:nvPr>
        </p:nvSpPr>
        <p:spPr>
          <a:xfrm>
            <a:off x="538338" y="2375240"/>
            <a:ext cx="10754296" cy="10041320"/>
          </a:xfrm>
        </p:spPr>
        <p:txBody>
          <a:bodyPr lIns="182880" tIns="182880" rIns="182880" bIns="182880"/>
          <a:lstStyle/>
          <a:p>
            <a:pPr lvl="0"/>
            <a:r>
              <a:rPr lang="en-US"/>
              <a:t>Click to edit Master text styles</a:t>
            </a:r>
          </a:p>
        </p:txBody>
      </p:sp>
      <p:sp>
        <p:nvSpPr>
          <p:cNvPr id="2" name="Title 1"/>
          <p:cNvSpPr>
            <a:spLocks noGrp="1"/>
          </p:cNvSpPr>
          <p:nvPr>
            <p:ph type="title"/>
          </p:nvPr>
        </p:nvSpPr>
        <p:spPr>
          <a:xfrm>
            <a:off x="1308501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sp>
        <p:nvSpPr>
          <p:cNvPr id="12"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65457680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Red Color Block (L) and Photo">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sp>
        <p:nvSpPr>
          <p:cNvPr id="9" name="Rectangle 8"/>
          <p:cNvSpPr/>
          <p:nvPr userDrawn="1"/>
        </p:nvSpPr>
        <p:spPr>
          <a:xfrm>
            <a:off x="0" y="0"/>
            <a:ext cx="12188824"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2" y="1"/>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2" name="Title 1"/>
          <p:cNvSpPr>
            <a:spLocks noGrp="1"/>
          </p:cNvSpPr>
          <p:nvPr>
            <p:ph type="title"/>
          </p:nvPr>
        </p:nvSpPr>
        <p:spPr>
          <a:xfrm>
            <a:off x="53833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Picture Placeholder 11"/>
          <p:cNvSpPr>
            <a:spLocks noGrp="1"/>
          </p:cNvSpPr>
          <p:nvPr>
            <p:ph type="pic" sz="quarter" idx="13" hasCustomPrompt="1"/>
          </p:nvPr>
        </p:nvSpPr>
        <p:spPr>
          <a:xfrm>
            <a:off x="12183562" y="0"/>
            <a:ext cx="12188824" cy="13722228"/>
          </a:xfrm>
        </p:spPr>
        <p:txBody>
          <a:bodyPr anchor="ctr"/>
          <a:lstStyle>
            <a:lvl1pPr algn="ctr">
              <a:defRPr/>
            </a:lvl1pPr>
          </a:lstStyle>
          <a:p>
            <a:r>
              <a:rPr lang="en-US" dirty="0"/>
              <a:t>Click to add image</a:t>
            </a:r>
          </a:p>
        </p:txBody>
      </p:sp>
      <p:pic>
        <p:nvPicPr>
          <p:cNvPr id="10" name="Picture 9" descr="Main Logo.pn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13"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77866944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Red Color Block (R) and Photo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7220"/>
            <a:ext cx="24376402" cy="13723220"/>
          </a:xfrm>
          <a:prstGeom prst="rect">
            <a:avLst/>
          </a:prstGeom>
        </p:spPr>
      </p:pic>
      <p:sp>
        <p:nvSpPr>
          <p:cNvPr id="9" name="Rectangle 8"/>
          <p:cNvSpPr/>
          <p:nvPr userDrawn="1"/>
        </p:nvSpPr>
        <p:spPr>
          <a:xfrm>
            <a:off x="12188202" y="3612"/>
            <a:ext cx="12188824"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12189450" y="-3609"/>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31" name="Freeform 30"/>
          <p:cNvSpPr/>
          <p:nvPr userDrawn="1"/>
        </p:nvSpPr>
        <p:spPr>
          <a:xfrm>
            <a:off x="22920097" y="13113959"/>
            <a:ext cx="1465478" cy="602042"/>
          </a:xfrm>
          <a:custGeom>
            <a:avLst/>
            <a:gdLst>
              <a:gd name="connsiteX0" fmla="*/ 0 w 741045"/>
              <a:gd name="connsiteY0" fmla="*/ 0 h 308610"/>
              <a:gd name="connsiteX1" fmla="*/ 739140 w 741045"/>
              <a:gd name="connsiteY1" fmla="*/ 5715 h 308610"/>
              <a:gd name="connsiteX2" fmla="*/ 741045 w 741045"/>
              <a:gd name="connsiteY2" fmla="*/ 308610 h 308610"/>
              <a:gd name="connsiteX3" fmla="*/ 184785 w 741045"/>
              <a:gd name="connsiteY3" fmla="*/ 306705 h 308610"/>
              <a:gd name="connsiteX4" fmla="*/ 0 w 741045"/>
              <a:gd name="connsiteY4" fmla="*/ 0 h 308610"/>
              <a:gd name="connsiteX0" fmla="*/ 0 w 741045"/>
              <a:gd name="connsiteY0" fmla="*/ 0 h 312420"/>
              <a:gd name="connsiteX1" fmla="*/ 739140 w 741045"/>
              <a:gd name="connsiteY1" fmla="*/ 5715 h 312420"/>
              <a:gd name="connsiteX2" fmla="*/ 741045 w 741045"/>
              <a:gd name="connsiteY2" fmla="*/ 308610 h 312420"/>
              <a:gd name="connsiteX3" fmla="*/ 180975 w 741045"/>
              <a:gd name="connsiteY3" fmla="*/ 312420 h 312420"/>
              <a:gd name="connsiteX4" fmla="*/ 0 w 741045"/>
              <a:gd name="connsiteY4" fmla="*/ 0 h 312420"/>
              <a:gd name="connsiteX0" fmla="*/ 0 w 748665"/>
              <a:gd name="connsiteY0" fmla="*/ 0 h 312420"/>
              <a:gd name="connsiteX1" fmla="*/ 748665 w 748665"/>
              <a:gd name="connsiteY1" fmla="*/ 0 h 312420"/>
              <a:gd name="connsiteX2" fmla="*/ 741045 w 748665"/>
              <a:gd name="connsiteY2" fmla="*/ 308610 h 312420"/>
              <a:gd name="connsiteX3" fmla="*/ 180975 w 748665"/>
              <a:gd name="connsiteY3" fmla="*/ 312420 h 312420"/>
              <a:gd name="connsiteX4" fmla="*/ 0 w 748665"/>
              <a:gd name="connsiteY4" fmla="*/ 0 h 312420"/>
              <a:gd name="connsiteX0" fmla="*/ 0 w 741045"/>
              <a:gd name="connsiteY0" fmla="*/ 0 h 312420"/>
              <a:gd name="connsiteX1" fmla="*/ 737235 w 741045"/>
              <a:gd name="connsiteY1" fmla="*/ 3810 h 312420"/>
              <a:gd name="connsiteX2" fmla="*/ 741045 w 741045"/>
              <a:gd name="connsiteY2" fmla="*/ 308610 h 312420"/>
              <a:gd name="connsiteX3" fmla="*/ 180975 w 741045"/>
              <a:gd name="connsiteY3" fmla="*/ 312420 h 312420"/>
              <a:gd name="connsiteX4" fmla="*/ 0 w 741045"/>
              <a:gd name="connsiteY4" fmla="*/ 0 h 312420"/>
              <a:gd name="connsiteX0" fmla="*/ 0 w 746760"/>
              <a:gd name="connsiteY0" fmla="*/ 0 h 312420"/>
              <a:gd name="connsiteX1" fmla="*/ 742950 w 746760"/>
              <a:gd name="connsiteY1" fmla="*/ 3810 h 312420"/>
              <a:gd name="connsiteX2" fmla="*/ 746760 w 746760"/>
              <a:gd name="connsiteY2" fmla="*/ 308610 h 312420"/>
              <a:gd name="connsiteX3" fmla="*/ 186690 w 746760"/>
              <a:gd name="connsiteY3" fmla="*/ 312420 h 312420"/>
              <a:gd name="connsiteX4" fmla="*/ 0 w 746760"/>
              <a:gd name="connsiteY4" fmla="*/ 0 h 312420"/>
              <a:gd name="connsiteX0" fmla="*/ 0 w 746760"/>
              <a:gd name="connsiteY0" fmla="*/ 0 h 312420"/>
              <a:gd name="connsiteX1" fmla="*/ 742950 w 746760"/>
              <a:gd name="connsiteY1" fmla="*/ 3810 h 312420"/>
              <a:gd name="connsiteX2" fmla="*/ 746760 w 746760"/>
              <a:gd name="connsiteY2" fmla="*/ 312420 h 312420"/>
              <a:gd name="connsiteX3" fmla="*/ 186690 w 746760"/>
              <a:gd name="connsiteY3" fmla="*/ 312420 h 312420"/>
              <a:gd name="connsiteX4" fmla="*/ 0 w 746760"/>
              <a:gd name="connsiteY4" fmla="*/ 0 h 312420"/>
              <a:gd name="connsiteX0" fmla="*/ 0 w 747627"/>
              <a:gd name="connsiteY0" fmla="*/ 964 h 313384"/>
              <a:gd name="connsiteX1" fmla="*/ 747627 w 747627"/>
              <a:gd name="connsiteY1" fmla="*/ 0 h 313384"/>
              <a:gd name="connsiteX2" fmla="*/ 746760 w 747627"/>
              <a:gd name="connsiteY2" fmla="*/ 313384 h 313384"/>
              <a:gd name="connsiteX3" fmla="*/ 186690 w 747627"/>
              <a:gd name="connsiteY3" fmla="*/ 313384 h 313384"/>
              <a:gd name="connsiteX4" fmla="*/ 0 w 747627"/>
              <a:gd name="connsiteY4" fmla="*/ 964 h 313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627" h="313384">
                <a:moveTo>
                  <a:pt x="0" y="964"/>
                </a:moveTo>
                <a:lnTo>
                  <a:pt x="747627" y="0"/>
                </a:lnTo>
                <a:lnTo>
                  <a:pt x="746760" y="313384"/>
                </a:lnTo>
                <a:lnTo>
                  <a:pt x="186690" y="313384"/>
                </a:lnTo>
                <a:lnTo>
                  <a:pt x="0" y="9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32" name="Picture 5" descr="C:\Users\petern\AppData\Local\Temp\vmware-petern\VMwareDnD\8013908a\PPE_Logo_RGB_bootcamp_600x131.png"/>
          <p:cNvPicPr>
            <a:picLocks noChangeAspect="1" noChangeArrowheads="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21001372" y="13229745"/>
            <a:ext cx="1729672" cy="377798"/>
          </a:xfrm>
          <a:prstGeom prst="rect">
            <a:avLst/>
          </a:prstGeom>
          <a:noFill/>
          <a:extLst>
            <a:ext uri="{909E8E84-426E-40dd-AFC4-6F175D3DCCD1}">
              <a14:hiddenFill xmlns:a14="http://schemas.microsoft.com/office/drawing/2010/main" xmlns="">
                <a:solidFill>
                  <a:srgbClr val="FFFFFF"/>
                </a:solidFill>
              </a14:hiddenFill>
            </a:ext>
          </a:extLst>
        </p:spPr>
      </p:pic>
      <p:sp>
        <p:nvSpPr>
          <p:cNvPr id="33" name="Slide Number Placeholder 5"/>
          <p:cNvSpPr>
            <a:spLocks noGrp="1"/>
          </p:cNvSpPr>
          <p:nvPr>
            <p:ph type="sldNum" sz="quarter" idx="12"/>
          </p:nvPr>
        </p:nvSpPr>
        <p:spPr>
          <a:xfrm>
            <a:off x="23300977" y="13130252"/>
            <a:ext cx="1076674" cy="585748"/>
          </a:xfrm>
          <a:prstGeom prst="rect">
            <a:avLst/>
          </a:prstGeom>
        </p:spPr>
        <p:txBody>
          <a:bodyPr lIns="0" tIns="0" rIns="0" bIns="0"/>
          <a:lstStyle>
            <a:lvl1pPr algn="ctr">
              <a:defRPr sz="2156">
                <a:solidFill>
                  <a:schemeClr val="accent4"/>
                </a:solidFill>
                <a:latin typeface="Segoe Pro" panose="020B0502040504020203" pitchFamily="34" charset="0"/>
              </a:defRPr>
            </a:lvl1pPr>
          </a:lstStyle>
          <a:p>
            <a:fld id="{63863B58-CBB8-49E9-BA96-0A2E095CB188}" type="slidenum">
              <a:rPr lang="en-US" smtClean="0">
                <a:solidFill>
                  <a:srgbClr val="00BCF2"/>
                </a:solidFill>
              </a:rPr>
              <a:pPr/>
              <a:t>‹#›</a:t>
            </a:fld>
            <a:endParaRPr lang="en-US" dirty="0">
              <a:solidFill>
                <a:srgbClr val="00BCF2"/>
              </a:solidFill>
            </a:endParaRPr>
          </a:p>
        </p:txBody>
      </p:sp>
      <p:sp>
        <p:nvSpPr>
          <p:cNvPr id="2" name="Title 1"/>
          <p:cNvSpPr>
            <a:spLocks noGrp="1"/>
          </p:cNvSpPr>
          <p:nvPr>
            <p:ph type="title"/>
          </p:nvPr>
        </p:nvSpPr>
        <p:spPr>
          <a:xfrm>
            <a:off x="1308501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sp>
        <p:nvSpPr>
          <p:cNvPr id="5" name="Picture Placeholder 4"/>
          <p:cNvSpPr>
            <a:spLocks noGrp="1"/>
          </p:cNvSpPr>
          <p:nvPr>
            <p:ph type="pic" sz="quarter" idx="13" hasCustomPrompt="1"/>
          </p:nvPr>
        </p:nvSpPr>
        <p:spPr>
          <a:xfrm>
            <a:off x="1" y="-6225"/>
            <a:ext cx="12188826" cy="13722226"/>
          </a:xfrm>
        </p:spPr>
        <p:txBody>
          <a:bodyPr anchor="ctr"/>
          <a:lstStyle>
            <a:lvl1pPr algn="ctr">
              <a:defRPr/>
            </a:lvl1pPr>
          </a:lstStyle>
          <a:p>
            <a:r>
              <a:rPr lang="en-US" dirty="0"/>
              <a:t>Click to insert image</a:t>
            </a:r>
          </a:p>
        </p:txBody>
      </p:sp>
      <p:sp>
        <p:nvSpPr>
          <p:cNvPr id="13"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189962152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Red Color Block (L) and Photo">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sp>
        <p:nvSpPr>
          <p:cNvPr id="9" name="Rectangle 8"/>
          <p:cNvSpPr/>
          <p:nvPr userDrawn="1"/>
        </p:nvSpPr>
        <p:spPr>
          <a:xfrm>
            <a:off x="0" y="0"/>
            <a:ext cx="12188824" cy="13716000"/>
          </a:xfrm>
          <a:prstGeom prst="rect">
            <a:avLst/>
          </a:prstGeom>
          <a:solidFill>
            <a:srgbClr val="0D5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5262" y="33303"/>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2" name="Title 1"/>
          <p:cNvSpPr>
            <a:spLocks noGrp="1"/>
          </p:cNvSpPr>
          <p:nvPr>
            <p:ph type="title"/>
          </p:nvPr>
        </p:nvSpPr>
        <p:spPr>
          <a:xfrm>
            <a:off x="53833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Picture Placeholder 11"/>
          <p:cNvSpPr>
            <a:spLocks noGrp="1"/>
          </p:cNvSpPr>
          <p:nvPr>
            <p:ph type="pic" sz="quarter" idx="13" hasCustomPrompt="1"/>
          </p:nvPr>
        </p:nvSpPr>
        <p:spPr>
          <a:xfrm>
            <a:off x="12183562" y="0"/>
            <a:ext cx="12188824" cy="13722228"/>
          </a:xfrm>
        </p:spPr>
        <p:txBody>
          <a:bodyPr anchor="ctr"/>
          <a:lstStyle>
            <a:lvl1pPr algn="ctr">
              <a:defRPr/>
            </a:lvl1pPr>
          </a:lstStyle>
          <a:p>
            <a:r>
              <a:rPr lang="en-US" dirty="0"/>
              <a:t>Click to add image</a:t>
            </a:r>
          </a:p>
        </p:txBody>
      </p:sp>
      <p:pic>
        <p:nvPicPr>
          <p:cNvPr id="10" name="Picture 9" descr="Main Logo.pn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13"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10728706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Red Color Block (R) and Photo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7220"/>
            <a:ext cx="24376402" cy="13723220"/>
          </a:xfrm>
          <a:prstGeom prst="rect">
            <a:avLst/>
          </a:prstGeom>
        </p:spPr>
      </p:pic>
      <p:sp>
        <p:nvSpPr>
          <p:cNvPr id="9" name="Rectangle 8"/>
          <p:cNvSpPr/>
          <p:nvPr userDrawn="1"/>
        </p:nvSpPr>
        <p:spPr>
          <a:xfrm>
            <a:off x="12188202" y="3612"/>
            <a:ext cx="12188824" cy="13716000"/>
          </a:xfrm>
          <a:prstGeom prst="rect">
            <a:avLst/>
          </a:prstGeom>
          <a:solidFill>
            <a:srgbClr val="0D5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12249218" y="24459"/>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31" name="Freeform 30"/>
          <p:cNvSpPr/>
          <p:nvPr userDrawn="1"/>
        </p:nvSpPr>
        <p:spPr>
          <a:xfrm>
            <a:off x="22920097" y="13113959"/>
            <a:ext cx="1465478" cy="602042"/>
          </a:xfrm>
          <a:custGeom>
            <a:avLst/>
            <a:gdLst>
              <a:gd name="connsiteX0" fmla="*/ 0 w 741045"/>
              <a:gd name="connsiteY0" fmla="*/ 0 h 308610"/>
              <a:gd name="connsiteX1" fmla="*/ 739140 w 741045"/>
              <a:gd name="connsiteY1" fmla="*/ 5715 h 308610"/>
              <a:gd name="connsiteX2" fmla="*/ 741045 w 741045"/>
              <a:gd name="connsiteY2" fmla="*/ 308610 h 308610"/>
              <a:gd name="connsiteX3" fmla="*/ 184785 w 741045"/>
              <a:gd name="connsiteY3" fmla="*/ 306705 h 308610"/>
              <a:gd name="connsiteX4" fmla="*/ 0 w 741045"/>
              <a:gd name="connsiteY4" fmla="*/ 0 h 308610"/>
              <a:gd name="connsiteX0" fmla="*/ 0 w 741045"/>
              <a:gd name="connsiteY0" fmla="*/ 0 h 312420"/>
              <a:gd name="connsiteX1" fmla="*/ 739140 w 741045"/>
              <a:gd name="connsiteY1" fmla="*/ 5715 h 312420"/>
              <a:gd name="connsiteX2" fmla="*/ 741045 w 741045"/>
              <a:gd name="connsiteY2" fmla="*/ 308610 h 312420"/>
              <a:gd name="connsiteX3" fmla="*/ 180975 w 741045"/>
              <a:gd name="connsiteY3" fmla="*/ 312420 h 312420"/>
              <a:gd name="connsiteX4" fmla="*/ 0 w 741045"/>
              <a:gd name="connsiteY4" fmla="*/ 0 h 312420"/>
              <a:gd name="connsiteX0" fmla="*/ 0 w 748665"/>
              <a:gd name="connsiteY0" fmla="*/ 0 h 312420"/>
              <a:gd name="connsiteX1" fmla="*/ 748665 w 748665"/>
              <a:gd name="connsiteY1" fmla="*/ 0 h 312420"/>
              <a:gd name="connsiteX2" fmla="*/ 741045 w 748665"/>
              <a:gd name="connsiteY2" fmla="*/ 308610 h 312420"/>
              <a:gd name="connsiteX3" fmla="*/ 180975 w 748665"/>
              <a:gd name="connsiteY3" fmla="*/ 312420 h 312420"/>
              <a:gd name="connsiteX4" fmla="*/ 0 w 748665"/>
              <a:gd name="connsiteY4" fmla="*/ 0 h 312420"/>
              <a:gd name="connsiteX0" fmla="*/ 0 w 741045"/>
              <a:gd name="connsiteY0" fmla="*/ 0 h 312420"/>
              <a:gd name="connsiteX1" fmla="*/ 737235 w 741045"/>
              <a:gd name="connsiteY1" fmla="*/ 3810 h 312420"/>
              <a:gd name="connsiteX2" fmla="*/ 741045 w 741045"/>
              <a:gd name="connsiteY2" fmla="*/ 308610 h 312420"/>
              <a:gd name="connsiteX3" fmla="*/ 180975 w 741045"/>
              <a:gd name="connsiteY3" fmla="*/ 312420 h 312420"/>
              <a:gd name="connsiteX4" fmla="*/ 0 w 741045"/>
              <a:gd name="connsiteY4" fmla="*/ 0 h 312420"/>
              <a:gd name="connsiteX0" fmla="*/ 0 w 746760"/>
              <a:gd name="connsiteY0" fmla="*/ 0 h 312420"/>
              <a:gd name="connsiteX1" fmla="*/ 742950 w 746760"/>
              <a:gd name="connsiteY1" fmla="*/ 3810 h 312420"/>
              <a:gd name="connsiteX2" fmla="*/ 746760 w 746760"/>
              <a:gd name="connsiteY2" fmla="*/ 308610 h 312420"/>
              <a:gd name="connsiteX3" fmla="*/ 186690 w 746760"/>
              <a:gd name="connsiteY3" fmla="*/ 312420 h 312420"/>
              <a:gd name="connsiteX4" fmla="*/ 0 w 746760"/>
              <a:gd name="connsiteY4" fmla="*/ 0 h 312420"/>
              <a:gd name="connsiteX0" fmla="*/ 0 w 746760"/>
              <a:gd name="connsiteY0" fmla="*/ 0 h 312420"/>
              <a:gd name="connsiteX1" fmla="*/ 742950 w 746760"/>
              <a:gd name="connsiteY1" fmla="*/ 3810 h 312420"/>
              <a:gd name="connsiteX2" fmla="*/ 746760 w 746760"/>
              <a:gd name="connsiteY2" fmla="*/ 312420 h 312420"/>
              <a:gd name="connsiteX3" fmla="*/ 186690 w 746760"/>
              <a:gd name="connsiteY3" fmla="*/ 312420 h 312420"/>
              <a:gd name="connsiteX4" fmla="*/ 0 w 746760"/>
              <a:gd name="connsiteY4" fmla="*/ 0 h 312420"/>
              <a:gd name="connsiteX0" fmla="*/ 0 w 747627"/>
              <a:gd name="connsiteY0" fmla="*/ 964 h 313384"/>
              <a:gd name="connsiteX1" fmla="*/ 747627 w 747627"/>
              <a:gd name="connsiteY1" fmla="*/ 0 h 313384"/>
              <a:gd name="connsiteX2" fmla="*/ 746760 w 747627"/>
              <a:gd name="connsiteY2" fmla="*/ 313384 h 313384"/>
              <a:gd name="connsiteX3" fmla="*/ 186690 w 747627"/>
              <a:gd name="connsiteY3" fmla="*/ 313384 h 313384"/>
              <a:gd name="connsiteX4" fmla="*/ 0 w 747627"/>
              <a:gd name="connsiteY4" fmla="*/ 964 h 313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627" h="313384">
                <a:moveTo>
                  <a:pt x="0" y="964"/>
                </a:moveTo>
                <a:lnTo>
                  <a:pt x="747627" y="0"/>
                </a:lnTo>
                <a:lnTo>
                  <a:pt x="746760" y="313384"/>
                </a:lnTo>
                <a:lnTo>
                  <a:pt x="186690" y="313384"/>
                </a:lnTo>
                <a:lnTo>
                  <a:pt x="0" y="9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32" name="Picture 5" descr="C:\Users\petern\AppData\Local\Temp\vmware-petern\VMwareDnD\8013908a\PPE_Logo_RGB_bootcamp_600x131.png"/>
          <p:cNvPicPr>
            <a:picLocks noChangeAspect="1" noChangeArrowheads="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21001372" y="13229745"/>
            <a:ext cx="1729672" cy="377798"/>
          </a:xfrm>
          <a:prstGeom prst="rect">
            <a:avLst/>
          </a:prstGeom>
          <a:noFill/>
          <a:extLst>
            <a:ext uri="{909E8E84-426E-40dd-AFC4-6F175D3DCCD1}">
              <a14:hiddenFill xmlns:a14="http://schemas.microsoft.com/office/drawing/2010/main" xmlns="">
                <a:solidFill>
                  <a:srgbClr val="FFFFFF"/>
                </a:solidFill>
              </a14:hiddenFill>
            </a:ext>
          </a:extLst>
        </p:spPr>
      </p:pic>
      <p:sp>
        <p:nvSpPr>
          <p:cNvPr id="33" name="Slide Number Placeholder 5"/>
          <p:cNvSpPr>
            <a:spLocks noGrp="1"/>
          </p:cNvSpPr>
          <p:nvPr>
            <p:ph type="sldNum" sz="quarter" idx="12"/>
          </p:nvPr>
        </p:nvSpPr>
        <p:spPr>
          <a:xfrm>
            <a:off x="23300977" y="13130252"/>
            <a:ext cx="1076674" cy="585748"/>
          </a:xfrm>
          <a:prstGeom prst="rect">
            <a:avLst/>
          </a:prstGeom>
        </p:spPr>
        <p:txBody>
          <a:bodyPr lIns="0" tIns="0" rIns="0" bIns="0"/>
          <a:lstStyle>
            <a:lvl1pPr algn="ctr">
              <a:defRPr sz="2156">
                <a:solidFill>
                  <a:schemeClr val="accent4"/>
                </a:solidFill>
                <a:latin typeface="Segoe Pro" panose="020B0502040504020203" pitchFamily="34" charset="0"/>
              </a:defRPr>
            </a:lvl1pPr>
          </a:lstStyle>
          <a:p>
            <a:fld id="{63863B58-CBB8-49E9-BA96-0A2E095CB188}" type="slidenum">
              <a:rPr lang="en-US" smtClean="0">
                <a:solidFill>
                  <a:srgbClr val="00BCF2"/>
                </a:solidFill>
              </a:rPr>
              <a:pPr/>
              <a:t>‹#›</a:t>
            </a:fld>
            <a:endParaRPr lang="en-US" dirty="0">
              <a:solidFill>
                <a:srgbClr val="00BCF2"/>
              </a:solidFill>
            </a:endParaRPr>
          </a:p>
        </p:txBody>
      </p:sp>
      <p:sp>
        <p:nvSpPr>
          <p:cNvPr id="2" name="Title 1"/>
          <p:cNvSpPr>
            <a:spLocks noGrp="1"/>
          </p:cNvSpPr>
          <p:nvPr>
            <p:ph type="title"/>
          </p:nvPr>
        </p:nvSpPr>
        <p:spPr>
          <a:xfrm>
            <a:off x="1308501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sp>
        <p:nvSpPr>
          <p:cNvPr id="5" name="Picture Placeholder 4"/>
          <p:cNvSpPr>
            <a:spLocks noGrp="1"/>
          </p:cNvSpPr>
          <p:nvPr>
            <p:ph type="pic" sz="quarter" idx="13" hasCustomPrompt="1"/>
          </p:nvPr>
        </p:nvSpPr>
        <p:spPr>
          <a:xfrm>
            <a:off x="1" y="-6225"/>
            <a:ext cx="12188826" cy="13722226"/>
          </a:xfrm>
        </p:spPr>
        <p:txBody>
          <a:bodyPr anchor="ctr"/>
          <a:lstStyle>
            <a:lvl1pPr algn="ctr">
              <a:defRPr/>
            </a:lvl1pPr>
          </a:lstStyle>
          <a:p>
            <a:r>
              <a:rPr lang="en-US" dirty="0"/>
              <a:t>Click to insert image</a:t>
            </a:r>
          </a:p>
        </p:txBody>
      </p:sp>
      <p:sp>
        <p:nvSpPr>
          <p:cNvPr id="12"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161624614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ue Color Block (L) and Photo">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sp>
        <p:nvSpPr>
          <p:cNvPr id="9" name="Rectangle 8"/>
          <p:cNvSpPr/>
          <p:nvPr userDrawn="1"/>
        </p:nvSpPr>
        <p:spPr>
          <a:xfrm>
            <a:off x="0" y="0"/>
            <a:ext cx="12188824" cy="13716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2" y="1"/>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2" name="Title 1"/>
          <p:cNvSpPr>
            <a:spLocks noGrp="1"/>
          </p:cNvSpPr>
          <p:nvPr>
            <p:ph type="title"/>
          </p:nvPr>
        </p:nvSpPr>
        <p:spPr>
          <a:xfrm>
            <a:off x="53833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Picture Placeholder 11"/>
          <p:cNvSpPr>
            <a:spLocks noGrp="1"/>
          </p:cNvSpPr>
          <p:nvPr>
            <p:ph type="pic" sz="quarter" idx="13" hasCustomPrompt="1"/>
          </p:nvPr>
        </p:nvSpPr>
        <p:spPr>
          <a:xfrm>
            <a:off x="12183562" y="0"/>
            <a:ext cx="12188824" cy="13722228"/>
          </a:xfrm>
        </p:spPr>
        <p:txBody>
          <a:bodyPr anchor="ctr"/>
          <a:lstStyle>
            <a:lvl1pPr algn="ctr">
              <a:defRPr/>
            </a:lvl1pPr>
          </a:lstStyle>
          <a:p>
            <a:r>
              <a:rPr lang="en-US" dirty="0"/>
              <a:t>Click to add image</a:t>
            </a:r>
          </a:p>
        </p:txBody>
      </p:sp>
      <p:pic>
        <p:nvPicPr>
          <p:cNvPr id="10" name="Picture 9" descr="Main Logo.pn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13"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75275788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ue Color Block (R) and Photo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7220"/>
            <a:ext cx="24376402" cy="13723220"/>
          </a:xfrm>
          <a:prstGeom prst="rect">
            <a:avLst/>
          </a:prstGeom>
        </p:spPr>
      </p:pic>
      <p:sp>
        <p:nvSpPr>
          <p:cNvPr id="9" name="Rectangle 8"/>
          <p:cNvSpPr/>
          <p:nvPr userDrawn="1"/>
        </p:nvSpPr>
        <p:spPr>
          <a:xfrm>
            <a:off x="12188826" y="0"/>
            <a:ext cx="12188824" cy="13716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12189450" y="-3609"/>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31" name="Freeform 30"/>
          <p:cNvSpPr/>
          <p:nvPr userDrawn="1"/>
        </p:nvSpPr>
        <p:spPr>
          <a:xfrm>
            <a:off x="22920097" y="13113959"/>
            <a:ext cx="1465478" cy="602042"/>
          </a:xfrm>
          <a:custGeom>
            <a:avLst/>
            <a:gdLst>
              <a:gd name="connsiteX0" fmla="*/ 0 w 741045"/>
              <a:gd name="connsiteY0" fmla="*/ 0 h 308610"/>
              <a:gd name="connsiteX1" fmla="*/ 739140 w 741045"/>
              <a:gd name="connsiteY1" fmla="*/ 5715 h 308610"/>
              <a:gd name="connsiteX2" fmla="*/ 741045 w 741045"/>
              <a:gd name="connsiteY2" fmla="*/ 308610 h 308610"/>
              <a:gd name="connsiteX3" fmla="*/ 184785 w 741045"/>
              <a:gd name="connsiteY3" fmla="*/ 306705 h 308610"/>
              <a:gd name="connsiteX4" fmla="*/ 0 w 741045"/>
              <a:gd name="connsiteY4" fmla="*/ 0 h 308610"/>
              <a:gd name="connsiteX0" fmla="*/ 0 w 741045"/>
              <a:gd name="connsiteY0" fmla="*/ 0 h 312420"/>
              <a:gd name="connsiteX1" fmla="*/ 739140 w 741045"/>
              <a:gd name="connsiteY1" fmla="*/ 5715 h 312420"/>
              <a:gd name="connsiteX2" fmla="*/ 741045 w 741045"/>
              <a:gd name="connsiteY2" fmla="*/ 308610 h 312420"/>
              <a:gd name="connsiteX3" fmla="*/ 180975 w 741045"/>
              <a:gd name="connsiteY3" fmla="*/ 312420 h 312420"/>
              <a:gd name="connsiteX4" fmla="*/ 0 w 741045"/>
              <a:gd name="connsiteY4" fmla="*/ 0 h 312420"/>
              <a:gd name="connsiteX0" fmla="*/ 0 w 748665"/>
              <a:gd name="connsiteY0" fmla="*/ 0 h 312420"/>
              <a:gd name="connsiteX1" fmla="*/ 748665 w 748665"/>
              <a:gd name="connsiteY1" fmla="*/ 0 h 312420"/>
              <a:gd name="connsiteX2" fmla="*/ 741045 w 748665"/>
              <a:gd name="connsiteY2" fmla="*/ 308610 h 312420"/>
              <a:gd name="connsiteX3" fmla="*/ 180975 w 748665"/>
              <a:gd name="connsiteY3" fmla="*/ 312420 h 312420"/>
              <a:gd name="connsiteX4" fmla="*/ 0 w 748665"/>
              <a:gd name="connsiteY4" fmla="*/ 0 h 312420"/>
              <a:gd name="connsiteX0" fmla="*/ 0 w 741045"/>
              <a:gd name="connsiteY0" fmla="*/ 0 h 312420"/>
              <a:gd name="connsiteX1" fmla="*/ 737235 w 741045"/>
              <a:gd name="connsiteY1" fmla="*/ 3810 h 312420"/>
              <a:gd name="connsiteX2" fmla="*/ 741045 w 741045"/>
              <a:gd name="connsiteY2" fmla="*/ 308610 h 312420"/>
              <a:gd name="connsiteX3" fmla="*/ 180975 w 741045"/>
              <a:gd name="connsiteY3" fmla="*/ 312420 h 312420"/>
              <a:gd name="connsiteX4" fmla="*/ 0 w 741045"/>
              <a:gd name="connsiteY4" fmla="*/ 0 h 312420"/>
              <a:gd name="connsiteX0" fmla="*/ 0 w 746760"/>
              <a:gd name="connsiteY0" fmla="*/ 0 h 312420"/>
              <a:gd name="connsiteX1" fmla="*/ 742950 w 746760"/>
              <a:gd name="connsiteY1" fmla="*/ 3810 h 312420"/>
              <a:gd name="connsiteX2" fmla="*/ 746760 w 746760"/>
              <a:gd name="connsiteY2" fmla="*/ 308610 h 312420"/>
              <a:gd name="connsiteX3" fmla="*/ 186690 w 746760"/>
              <a:gd name="connsiteY3" fmla="*/ 312420 h 312420"/>
              <a:gd name="connsiteX4" fmla="*/ 0 w 746760"/>
              <a:gd name="connsiteY4" fmla="*/ 0 h 312420"/>
              <a:gd name="connsiteX0" fmla="*/ 0 w 746760"/>
              <a:gd name="connsiteY0" fmla="*/ 0 h 312420"/>
              <a:gd name="connsiteX1" fmla="*/ 742950 w 746760"/>
              <a:gd name="connsiteY1" fmla="*/ 3810 h 312420"/>
              <a:gd name="connsiteX2" fmla="*/ 746760 w 746760"/>
              <a:gd name="connsiteY2" fmla="*/ 312420 h 312420"/>
              <a:gd name="connsiteX3" fmla="*/ 186690 w 746760"/>
              <a:gd name="connsiteY3" fmla="*/ 312420 h 312420"/>
              <a:gd name="connsiteX4" fmla="*/ 0 w 746760"/>
              <a:gd name="connsiteY4" fmla="*/ 0 h 312420"/>
              <a:gd name="connsiteX0" fmla="*/ 0 w 747627"/>
              <a:gd name="connsiteY0" fmla="*/ 964 h 313384"/>
              <a:gd name="connsiteX1" fmla="*/ 747627 w 747627"/>
              <a:gd name="connsiteY1" fmla="*/ 0 h 313384"/>
              <a:gd name="connsiteX2" fmla="*/ 746760 w 747627"/>
              <a:gd name="connsiteY2" fmla="*/ 313384 h 313384"/>
              <a:gd name="connsiteX3" fmla="*/ 186690 w 747627"/>
              <a:gd name="connsiteY3" fmla="*/ 313384 h 313384"/>
              <a:gd name="connsiteX4" fmla="*/ 0 w 747627"/>
              <a:gd name="connsiteY4" fmla="*/ 964 h 313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7627" h="313384">
                <a:moveTo>
                  <a:pt x="0" y="964"/>
                </a:moveTo>
                <a:lnTo>
                  <a:pt x="747627" y="0"/>
                </a:lnTo>
                <a:lnTo>
                  <a:pt x="746760" y="313384"/>
                </a:lnTo>
                <a:lnTo>
                  <a:pt x="186690" y="313384"/>
                </a:lnTo>
                <a:lnTo>
                  <a:pt x="0" y="96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32" name="Picture 5" descr="C:\Users\petern\AppData\Local\Temp\vmware-petern\VMwareDnD\8013908a\PPE_Logo_RGB_bootcamp_600x131.png"/>
          <p:cNvPicPr>
            <a:picLocks noChangeAspect="1" noChangeArrowheads="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21001372" y="13229745"/>
            <a:ext cx="1729672" cy="377798"/>
          </a:xfrm>
          <a:prstGeom prst="rect">
            <a:avLst/>
          </a:prstGeom>
          <a:noFill/>
          <a:extLst>
            <a:ext uri="{909E8E84-426E-40dd-AFC4-6F175D3DCCD1}">
              <a14:hiddenFill xmlns:a14="http://schemas.microsoft.com/office/drawing/2010/main" xmlns="">
                <a:solidFill>
                  <a:srgbClr val="FFFFFF"/>
                </a:solidFill>
              </a14:hiddenFill>
            </a:ext>
          </a:extLst>
        </p:spPr>
      </p:pic>
      <p:sp>
        <p:nvSpPr>
          <p:cNvPr id="33" name="Slide Number Placeholder 5"/>
          <p:cNvSpPr>
            <a:spLocks noGrp="1"/>
          </p:cNvSpPr>
          <p:nvPr>
            <p:ph type="sldNum" sz="quarter" idx="12"/>
          </p:nvPr>
        </p:nvSpPr>
        <p:spPr>
          <a:xfrm>
            <a:off x="23300977" y="13130252"/>
            <a:ext cx="1076674" cy="585748"/>
          </a:xfrm>
          <a:prstGeom prst="rect">
            <a:avLst/>
          </a:prstGeom>
        </p:spPr>
        <p:txBody>
          <a:bodyPr lIns="0" tIns="0" rIns="0" bIns="0"/>
          <a:lstStyle>
            <a:lvl1pPr algn="ctr">
              <a:defRPr sz="2156">
                <a:solidFill>
                  <a:schemeClr val="accent4"/>
                </a:solidFill>
                <a:latin typeface="Segoe Pro" panose="020B0502040504020203" pitchFamily="34" charset="0"/>
              </a:defRPr>
            </a:lvl1pPr>
          </a:lstStyle>
          <a:p>
            <a:fld id="{63863B58-CBB8-49E9-BA96-0A2E095CB188}" type="slidenum">
              <a:rPr lang="en-US" smtClean="0">
                <a:solidFill>
                  <a:srgbClr val="00BCF2"/>
                </a:solidFill>
              </a:rPr>
              <a:pPr/>
              <a:t>‹#›</a:t>
            </a:fld>
            <a:endParaRPr lang="en-US" dirty="0">
              <a:solidFill>
                <a:srgbClr val="00BCF2"/>
              </a:solidFill>
            </a:endParaRPr>
          </a:p>
        </p:txBody>
      </p:sp>
      <p:sp>
        <p:nvSpPr>
          <p:cNvPr id="2" name="Title 1"/>
          <p:cNvSpPr>
            <a:spLocks noGrp="1"/>
          </p:cNvSpPr>
          <p:nvPr>
            <p:ph type="title"/>
          </p:nvPr>
        </p:nvSpPr>
        <p:spPr>
          <a:xfrm>
            <a:off x="1308501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sp>
        <p:nvSpPr>
          <p:cNvPr id="5" name="Picture Placeholder 4"/>
          <p:cNvSpPr>
            <a:spLocks noGrp="1"/>
          </p:cNvSpPr>
          <p:nvPr>
            <p:ph type="pic" sz="quarter" idx="13" hasCustomPrompt="1"/>
          </p:nvPr>
        </p:nvSpPr>
        <p:spPr>
          <a:xfrm>
            <a:off x="1" y="-6225"/>
            <a:ext cx="12188826" cy="13722226"/>
          </a:xfrm>
        </p:spPr>
        <p:txBody>
          <a:bodyPr anchor="ctr"/>
          <a:lstStyle>
            <a:lvl1pPr algn="ctr">
              <a:defRPr/>
            </a:lvl1pPr>
          </a:lstStyle>
          <a:p>
            <a:r>
              <a:rPr lang="en-US" dirty="0"/>
              <a:t>Click to insert image</a:t>
            </a:r>
          </a:p>
        </p:txBody>
      </p:sp>
    </p:spTree>
    <p:extLst>
      <p:ext uri="{BB962C8B-B14F-4D97-AF65-F5344CB8AC3E}">
        <p14:creationId xmlns:p14="http://schemas.microsoft.com/office/powerpoint/2010/main" val="7124613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tro 6 ">
    <p:bg>
      <p:bgPr>
        <a:gradFill>
          <a:gsLst>
            <a:gs pos="0">
              <a:schemeClr val="accent1">
                <a:lumMod val="75000"/>
              </a:schemeClr>
            </a:gs>
            <a:gs pos="91000">
              <a:srgbClr val="002060"/>
            </a:gs>
          </a:gsLst>
          <a:lin ang="7200000" scaled="0"/>
        </a:gradFill>
        <a:effectLst/>
      </p:bgPr>
    </p:bg>
    <p:spTree>
      <p:nvGrpSpPr>
        <p:cNvPr id="1" name=""/>
        <p:cNvGrpSpPr/>
        <p:nvPr/>
      </p:nvGrpSpPr>
      <p:grpSpPr>
        <a:xfrm>
          <a:off x="0" y="0"/>
          <a:ext cx="0" cy="0"/>
          <a:chOff x="0" y="0"/>
          <a:chExt cx="0" cy="0"/>
        </a:xfrm>
      </p:grpSpPr>
      <p:sp>
        <p:nvSpPr>
          <p:cNvPr id="14" name="Title 1"/>
          <p:cNvSpPr>
            <a:spLocks noGrp="1"/>
          </p:cNvSpPr>
          <p:nvPr>
            <p:ph type="ctrTitle"/>
          </p:nvPr>
        </p:nvSpPr>
        <p:spPr>
          <a:xfrm>
            <a:off x="0" y="4621795"/>
            <a:ext cx="24377650" cy="1753942"/>
          </a:xfrm>
          <a:solidFill>
            <a:schemeClr val="accent6">
              <a:lumMod val="10000"/>
              <a:alpha val="75000"/>
            </a:schemeClr>
          </a:solidFill>
        </p:spPr>
        <p:txBody>
          <a:bodyPr anchor="b">
            <a:spAutoFit/>
          </a:bodyPr>
          <a:lstStyle>
            <a:lvl1pPr algn="ctr">
              <a:defRPr sz="11997" b="0">
                <a:solidFill>
                  <a:schemeClr val="bg1"/>
                </a:solidFill>
              </a:defRPr>
            </a:lvl1pPr>
          </a:lstStyle>
          <a:p>
            <a:r>
              <a:rPr lang="en-US" dirty="0"/>
              <a:t>Click to edit Master title style</a:t>
            </a:r>
          </a:p>
        </p:txBody>
      </p:sp>
      <p:sp>
        <p:nvSpPr>
          <p:cNvPr id="15" name="Subtitle 2"/>
          <p:cNvSpPr>
            <a:spLocks noGrp="1"/>
          </p:cNvSpPr>
          <p:nvPr>
            <p:ph type="subTitle" idx="1"/>
          </p:nvPr>
        </p:nvSpPr>
        <p:spPr>
          <a:xfrm>
            <a:off x="0" y="6377097"/>
            <a:ext cx="24377650" cy="757002"/>
          </a:xfrm>
          <a:solidFill>
            <a:schemeClr val="accent6">
              <a:lumMod val="10000"/>
              <a:alpha val="75000"/>
            </a:schemeClr>
          </a:solidFill>
        </p:spPr>
        <p:txBody>
          <a:bodyPr>
            <a:spAutoFit/>
          </a:bodyPr>
          <a:lstStyle>
            <a:lvl1pPr marL="0" indent="0" algn="ctr">
              <a:buNone/>
              <a:defRPr sz="4799">
                <a:solidFill>
                  <a:schemeClr val="bg1"/>
                </a:solidFill>
              </a:defRPr>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dirty="0"/>
              <a:t>Click to edit Master subtitle style</a:t>
            </a:r>
          </a:p>
        </p:txBody>
      </p:sp>
      <p:grpSp>
        <p:nvGrpSpPr>
          <p:cNvPr id="35" name="Group 34"/>
          <p:cNvGrpSpPr/>
          <p:nvPr userDrawn="1"/>
        </p:nvGrpSpPr>
        <p:grpSpPr>
          <a:xfrm>
            <a:off x="0" y="12482623"/>
            <a:ext cx="24377650" cy="1233377"/>
            <a:chOff x="0" y="12482623"/>
            <a:chExt cx="24377650" cy="1233377"/>
          </a:xfrm>
        </p:grpSpPr>
        <p:sp>
          <p:nvSpPr>
            <p:cNvPr id="36" name="Rectangle 35"/>
            <p:cNvSpPr/>
            <p:nvPr userDrawn="1"/>
          </p:nvSpPr>
          <p:spPr>
            <a:xfrm>
              <a:off x="0" y="12482623"/>
              <a:ext cx="24377650" cy="1233377"/>
            </a:xfrm>
            <a:prstGeom prst="rect">
              <a:avLst/>
            </a:prstGeom>
            <a:solidFill>
              <a:schemeClr val="accent6">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 Placeholder 6"/>
            <p:cNvSpPr txBox="1">
              <a:spLocks/>
            </p:cNvSpPr>
            <p:nvPr userDrawn="1"/>
          </p:nvSpPr>
          <p:spPr bwMode="auto">
            <a:xfrm>
              <a:off x="3690944" y="12709190"/>
              <a:ext cx="6888163"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nSpc>
                  <a:spcPct val="90000"/>
                </a:lnSpc>
                <a:spcBef>
                  <a:spcPts val="2000"/>
                </a:spcBef>
                <a:buFont typeface="Arial" charset="0"/>
                <a:defRPr sz="4000">
                  <a:solidFill>
                    <a:schemeClr val="tx1"/>
                  </a:solidFill>
                  <a:latin typeface="Calibri" charset="0"/>
                  <a:ea typeface="Lato Light" charset="0"/>
                  <a:cs typeface="Lato Light" charset="0"/>
                </a:defRPr>
              </a:lvl1pPr>
              <a:lvl2pPr marL="381000" indent="-190500">
                <a:lnSpc>
                  <a:spcPct val="90000"/>
                </a:lnSpc>
                <a:spcBef>
                  <a:spcPts val="1000"/>
                </a:spcBef>
                <a:buFont typeface="Arial" charset="0"/>
                <a:buChar char="•"/>
                <a:defRPr sz="3200">
                  <a:solidFill>
                    <a:schemeClr val="tx1"/>
                  </a:solidFill>
                  <a:latin typeface="Calibri" charset="0"/>
                  <a:ea typeface="Lato Light" charset="0"/>
                  <a:cs typeface="Lato Light" charset="0"/>
                </a:defRPr>
              </a:lvl2pPr>
              <a:lvl3pPr marL="571500" indent="-190500">
                <a:lnSpc>
                  <a:spcPct val="90000"/>
                </a:lnSpc>
                <a:spcBef>
                  <a:spcPts val="1000"/>
                </a:spcBef>
                <a:buFont typeface="Arial" charset="0"/>
                <a:buChar char="•"/>
                <a:defRPr sz="2400">
                  <a:solidFill>
                    <a:schemeClr val="tx1"/>
                  </a:solidFill>
                  <a:latin typeface="Calibri" charset="0"/>
                  <a:ea typeface="Lato Light" charset="0"/>
                  <a:cs typeface="Lato Light" charset="0"/>
                </a:defRPr>
              </a:lvl3pPr>
              <a:lvl4pPr marL="720725" indent="-184150">
                <a:lnSpc>
                  <a:spcPct val="90000"/>
                </a:lnSpc>
                <a:spcBef>
                  <a:spcPts val="1000"/>
                </a:spcBef>
                <a:buFont typeface="Arial" charset="0"/>
                <a:buChar char="•"/>
                <a:defRPr sz="2000">
                  <a:solidFill>
                    <a:schemeClr val="tx1"/>
                  </a:solidFill>
                  <a:latin typeface="Calibri" charset="0"/>
                  <a:ea typeface="Lato Light" charset="0"/>
                  <a:cs typeface="Lato Light" charset="0"/>
                </a:defRPr>
              </a:lvl4pPr>
              <a:lvl5pPr marL="896938" indent="-176213">
                <a:lnSpc>
                  <a:spcPct val="90000"/>
                </a:lnSpc>
                <a:spcBef>
                  <a:spcPts val="1000"/>
                </a:spcBef>
                <a:buFont typeface="Arial" charset="0"/>
                <a:buChar char="•"/>
                <a:defRPr sz="2000">
                  <a:solidFill>
                    <a:schemeClr val="tx1"/>
                  </a:solidFill>
                  <a:latin typeface="Calibri" charset="0"/>
                  <a:ea typeface="Lato Light" charset="0"/>
                  <a:cs typeface="Lato Light" charset="0"/>
                </a:defRPr>
              </a:lvl5pPr>
              <a:lvl6pPr marL="13541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6pPr>
              <a:lvl7pPr marL="18113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7pPr>
              <a:lvl8pPr marL="22685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8pPr>
              <a:lvl9pPr marL="27257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9pPr>
            </a:lstStyle>
            <a:p>
              <a:pPr algn="ctr" defTabSz="914400" eaLnBrk="1" hangingPunct="1">
                <a:lnSpc>
                  <a:spcPct val="150000"/>
                </a:lnSpc>
                <a:spcBef>
                  <a:spcPts val="438"/>
                </a:spcBef>
                <a:spcAft>
                  <a:spcPts val="600"/>
                </a:spcAft>
              </a:pPr>
              <a:r>
                <a:rPr lang="en-US" altLang="en-US" sz="2400" b="1" dirty="0" err="1">
                  <a:solidFill>
                    <a:schemeClr val="bg1"/>
                  </a:solidFill>
                  <a:latin typeface="Calibri" charset="0"/>
                  <a:ea typeface="Calibri" charset="0"/>
                  <a:cs typeface="Calibri" charset="0"/>
                </a:rPr>
                <a:t>IntelliTect.com</a:t>
              </a:r>
              <a:r>
                <a:rPr lang="en-US" altLang="en-US" sz="2400" b="1" dirty="0">
                  <a:solidFill>
                    <a:schemeClr val="bg1"/>
                  </a:solidFill>
                  <a:latin typeface="Calibri" charset="0"/>
                  <a:ea typeface="Calibri" charset="0"/>
                  <a:cs typeface="Calibri" charset="0"/>
                </a:rPr>
                <a:t>     |     </a:t>
              </a:r>
              <a:r>
                <a:rPr lang="en-US" altLang="en-US" sz="2400" dirty="0" err="1">
                  <a:solidFill>
                    <a:schemeClr val="bg1"/>
                  </a:solidFill>
                  <a:latin typeface="Calibri" charset="0"/>
                  <a:ea typeface="Calibri" charset="0"/>
                  <a:cs typeface="Calibri" charset="0"/>
                </a:rPr>
                <a:t>info@intellitect.com</a:t>
              </a:r>
              <a:endParaRPr lang="en-US" altLang="en-US" sz="2400"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p:txBody>
        </p:sp>
        <p:pic>
          <p:nvPicPr>
            <p:cNvPr id="40" name="Picture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2605" y="12719490"/>
              <a:ext cx="691857"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2"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742278" y="12719490"/>
              <a:ext cx="688973"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8"/>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17802" y="12719490"/>
              <a:ext cx="688975"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6" name="Picture Placeholder 2"/>
          <p:cNvSpPr>
            <a:spLocks noGrp="1"/>
          </p:cNvSpPr>
          <p:nvPr>
            <p:ph type="pic" sz="quarter" idx="11" hasCustomPrompt="1"/>
          </p:nvPr>
        </p:nvSpPr>
        <p:spPr>
          <a:xfrm>
            <a:off x="21371442" y="12865394"/>
            <a:ext cx="2658138" cy="510363"/>
          </a:xfrm>
          <a:blipFill>
            <a:blip r:embed="rId5"/>
            <a:stretch>
              <a:fillRect/>
            </a:stretch>
          </a:blipFill>
        </p:spPr>
        <p:txBody>
          <a:bodyPr/>
          <a:lstStyle/>
          <a:p>
            <a:r>
              <a:rPr lang="en-US"/>
              <a:t> </a:t>
            </a:r>
          </a:p>
        </p:txBody>
      </p:sp>
    </p:spTree>
    <p:extLst>
      <p:ext uri="{BB962C8B-B14F-4D97-AF65-F5344CB8AC3E}">
        <p14:creationId xmlns:p14="http://schemas.microsoft.com/office/powerpoint/2010/main" val="1545523366"/>
      </p:ext>
    </p:extLst>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Green Color Block (L) and Photo">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2" y="-3610"/>
            <a:ext cx="24367124" cy="13723220"/>
          </a:xfrm>
          <a:prstGeom prst="rect">
            <a:avLst/>
          </a:prstGeom>
        </p:spPr>
      </p:pic>
      <p:sp>
        <p:nvSpPr>
          <p:cNvPr id="6" name="Slide Number Placeholder 5"/>
          <p:cNvSpPr>
            <a:spLocks noGrp="1"/>
          </p:cNvSpPr>
          <p:nvPr>
            <p:ph type="sldNum" sz="quarter" idx="12"/>
          </p:nvPr>
        </p:nvSpPr>
        <p:spPr>
          <a:xfrm>
            <a:off x="23300977" y="13133862"/>
            <a:ext cx="1076674" cy="585748"/>
          </a:xfrm>
          <a:prstGeom prst="rect">
            <a:avLst/>
          </a:prstGeom>
        </p:spPr>
        <p:txBody>
          <a:bodyPr lIns="0" tIns="0" rIns="0" bIns="0"/>
          <a:lstStyle>
            <a:lvl1pPr algn="ctr">
              <a:defRPr sz="2156">
                <a:solidFill>
                  <a:schemeClr val="bg1"/>
                </a:solidFill>
                <a:latin typeface="Segoe Pro" panose="020B0502040504020203" pitchFamily="34" charset="0"/>
              </a:defRPr>
            </a:lvl1pPr>
          </a:lstStyle>
          <a:p>
            <a:fld id="{63863B58-CBB8-49E9-BA96-0A2E095CB188}" type="slidenum">
              <a:rPr lang="en-US" smtClean="0">
                <a:solidFill>
                  <a:prstClr val="white"/>
                </a:solidFill>
              </a:rPr>
              <a:pPr/>
              <a:t>‹#›</a:t>
            </a:fld>
            <a:endParaRPr lang="en-US" dirty="0">
              <a:solidFill>
                <a:prstClr val="white"/>
              </a:solidFill>
            </a:endParaRPr>
          </a:p>
        </p:txBody>
      </p:sp>
      <p:sp>
        <p:nvSpPr>
          <p:cNvPr id="9" name="Rectangle 8"/>
          <p:cNvSpPr/>
          <p:nvPr userDrawn="1"/>
        </p:nvSpPr>
        <p:spPr>
          <a:xfrm>
            <a:off x="0" y="0"/>
            <a:ext cx="12188824" cy="1371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2" y="1"/>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2" name="Title 1"/>
          <p:cNvSpPr>
            <a:spLocks noGrp="1"/>
          </p:cNvSpPr>
          <p:nvPr>
            <p:ph type="title"/>
          </p:nvPr>
        </p:nvSpPr>
        <p:spPr>
          <a:xfrm>
            <a:off x="53833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Picture Placeholder 11"/>
          <p:cNvSpPr>
            <a:spLocks noGrp="1"/>
          </p:cNvSpPr>
          <p:nvPr>
            <p:ph type="pic" sz="quarter" idx="13" hasCustomPrompt="1"/>
          </p:nvPr>
        </p:nvSpPr>
        <p:spPr>
          <a:xfrm>
            <a:off x="12183562" y="-6228"/>
            <a:ext cx="12188824" cy="13722228"/>
          </a:xfrm>
        </p:spPr>
        <p:txBody>
          <a:bodyPr anchor="ctr"/>
          <a:lstStyle>
            <a:lvl1pPr algn="ctr">
              <a:defRPr/>
            </a:lvl1pPr>
          </a:lstStyle>
          <a:p>
            <a:r>
              <a:rPr lang="en-US" dirty="0"/>
              <a:t>Click to add image</a:t>
            </a:r>
          </a:p>
        </p:txBody>
      </p:sp>
      <p:pic>
        <p:nvPicPr>
          <p:cNvPr id="10" name="Picture 9" descr="Main Logo.pn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0971405" y="13266453"/>
            <a:ext cx="1792362" cy="364162"/>
          </a:xfrm>
          <a:prstGeom prst="rect">
            <a:avLst/>
          </a:prstGeom>
        </p:spPr>
      </p:pic>
      <p:sp>
        <p:nvSpPr>
          <p:cNvPr id="13" name="Picture Placeholder 2"/>
          <p:cNvSpPr>
            <a:spLocks noGrp="1"/>
          </p:cNvSpPr>
          <p:nvPr>
            <p:ph type="pic" sz="quarter" idx="14" hasCustomPrompt="1"/>
          </p:nvPr>
        </p:nvSpPr>
        <p:spPr>
          <a:xfrm>
            <a:off x="21435237" y="12358048"/>
            <a:ext cx="2683965" cy="531946"/>
          </a:xfrm>
          <a:blipFill>
            <a:blip r:embed="rId7"/>
            <a:stretch>
              <a:fillRect/>
            </a:stretch>
          </a:blipFill>
        </p:spPr>
        <p:txBody>
          <a:bodyPr/>
          <a:lstStyle/>
          <a:p>
            <a:r>
              <a:rPr lang="en-US"/>
              <a:t> </a:t>
            </a:r>
          </a:p>
        </p:txBody>
      </p:sp>
    </p:spTree>
    <p:extLst>
      <p:ext uri="{BB962C8B-B14F-4D97-AF65-F5344CB8AC3E}">
        <p14:creationId xmlns:p14="http://schemas.microsoft.com/office/powerpoint/2010/main" val="154686854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Green Color Block (R) and Photo ">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7220"/>
            <a:ext cx="24376402" cy="13723220"/>
          </a:xfrm>
          <a:prstGeom prst="rect">
            <a:avLst/>
          </a:prstGeom>
        </p:spPr>
      </p:pic>
      <p:sp>
        <p:nvSpPr>
          <p:cNvPr id="9" name="Rectangle 8"/>
          <p:cNvSpPr/>
          <p:nvPr userDrawn="1"/>
        </p:nvSpPr>
        <p:spPr>
          <a:xfrm>
            <a:off x="12188826" y="0"/>
            <a:ext cx="12188824" cy="1371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1" name="Rectangle 10"/>
          <p:cNvSpPr/>
          <p:nvPr userDrawn="1"/>
        </p:nvSpPr>
        <p:spPr>
          <a:xfrm>
            <a:off x="12189450" y="-3609"/>
            <a:ext cx="12188200" cy="13719610"/>
          </a:xfrm>
          <a:prstGeom prst="rect">
            <a:avLst/>
          </a:prstGeom>
          <a:blipFill dpi="0" rotWithShape="1">
            <a:blip r:embed="rId3">
              <a:alphaModFix amt="5000"/>
            </a:blip>
            <a:srcRect/>
            <a:stretch>
              <a:fillRect r="-10001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pic>
        <p:nvPicPr>
          <p:cNvPr id="2050" name="Picture 2" descr="C:\Users\petern\AppData\Local\Temp\vmware-petern\VMwareDnD\cded05ca\MSFT_logo_rgb_C-Gray.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33" name="Slide Number Placeholder 5"/>
          <p:cNvSpPr>
            <a:spLocks noGrp="1"/>
          </p:cNvSpPr>
          <p:nvPr>
            <p:ph type="sldNum" sz="quarter" idx="12"/>
          </p:nvPr>
        </p:nvSpPr>
        <p:spPr>
          <a:xfrm>
            <a:off x="23300977" y="13130252"/>
            <a:ext cx="1076674" cy="585748"/>
          </a:xfrm>
          <a:prstGeom prst="rect">
            <a:avLst/>
          </a:prstGeom>
        </p:spPr>
        <p:txBody>
          <a:bodyPr lIns="0" tIns="0" rIns="0" bIns="0"/>
          <a:lstStyle>
            <a:lvl1pPr algn="ctr">
              <a:defRPr sz="2156">
                <a:solidFill>
                  <a:schemeClr val="accent4"/>
                </a:solidFill>
                <a:latin typeface="Segoe Pro" panose="020B0502040504020203" pitchFamily="34" charset="0"/>
              </a:defRPr>
            </a:lvl1pPr>
          </a:lstStyle>
          <a:p>
            <a:fld id="{63863B58-CBB8-49E9-BA96-0A2E095CB188}" type="slidenum">
              <a:rPr lang="en-US" smtClean="0">
                <a:solidFill>
                  <a:srgbClr val="00BCF2"/>
                </a:solidFill>
              </a:rPr>
              <a:pPr/>
              <a:t>‹#›</a:t>
            </a:fld>
            <a:endParaRPr lang="en-US" dirty="0">
              <a:solidFill>
                <a:srgbClr val="00BCF2"/>
              </a:solidFill>
            </a:endParaRPr>
          </a:p>
        </p:txBody>
      </p:sp>
      <p:sp>
        <p:nvSpPr>
          <p:cNvPr id="2" name="Title 1"/>
          <p:cNvSpPr>
            <a:spLocks noGrp="1"/>
          </p:cNvSpPr>
          <p:nvPr>
            <p:ph type="title"/>
          </p:nvPr>
        </p:nvSpPr>
        <p:spPr>
          <a:xfrm>
            <a:off x="13085018" y="2370289"/>
            <a:ext cx="10754296" cy="10046274"/>
          </a:xfrm>
        </p:spPr>
        <p:txBody>
          <a:bodyPr lIns="182880" tIns="0" rIns="182880" bIns="0" anchor="t" anchorCtr="0">
            <a:noAutofit/>
          </a:bodyPr>
          <a:lstStyle>
            <a:lvl1pPr algn="l">
              <a:lnSpc>
                <a:spcPct val="90000"/>
              </a:lnSpc>
              <a:spcBef>
                <a:spcPts val="1176"/>
              </a:spcBef>
              <a:spcAft>
                <a:spcPts val="1176"/>
              </a:spcAft>
              <a:defRPr sz="7840" cap="none" baseline="0">
                <a:solidFill>
                  <a:schemeClr val="bg1"/>
                </a:solidFill>
                <a:latin typeface="Segoe UI Light" pitchFamily="34" charset="0"/>
                <a:ea typeface="Segoe UI" panose="020B0502040204020203" pitchFamily="34" charset="0"/>
                <a:cs typeface="Segoe UI" panose="020B0502040204020203" pitchFamily="34" charset="0"/>
              </a:defRPr>
            </a:lvl1pPr>
          </a:lstStyle>
          <a:p>
            <a:r>
              <a:rPr lang="en-US"/>
              <a:t>Click to edit Master title style</a:t>
            </a:r>
            <a:endParaRPr lang="en-US" dirty="0"/>
          </a:p>
        </p:txBody>
      </p:sp>
      <p:sp>
        <p:nvSpPr>
          <p:cNvPr id="5" name="Picture Placeholder 4"/>
          <p:cNvSpPr>
            <a:spLocks noGrp="1"/>
          </p:cNvSpPr>
          <p:nvPr>
            <p:ph type="pic" sz="quarter" idx="13" hasCustomPrompt="1"/>
          </p:nvPr>
        </p:nvSpPr>
        <p:spPr>
          <a:xfrm>
            <a:off x="1" y="-6225"/>
            <a:ext cx="12188826" cy="13722226"/>
          </a:xfrm>
        </p:spPr>
        <p:txBody>
          <a:bodyPr anchor="ctr"/>
          <a:lstStyle>
            <a:lvl1pPr algn="ctr">
              <a:defRPr/>
            </a:lvl1pPr>
          </a:lstStyle>
          <a:p>
            <a:r>
              <a:rPr lang="en-US" dirty="0"/>
              <a:t>Click to insert image</a:t>
            </a:r>
          </a:p>
        </p:txBody>
      </p:sp>
    </p:spTree>
    <p:extLst>
      <p:ext uri="{BB962C8B-B14F-4D97-AF65-F5344CB8AC3E}">
        <p14:creationId xmlns:p14="http://schemas.microsoft.com/office/powerpoint/2010/main" val="47376365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White Title and Content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64" y="-3608"/>
            <a:ext cx="24367120" cy="13719608"/>
          </a:xfrm>
          <a:prstGeom prst="rect">
            <a:avLst/>
          </a:prstGeom>
        </p:spPr>
      </p:pic>
      <p:sp>
        <p:nvSpPr>
          <p:cNvPr id="2" name="Title 1"/>
          <p:cNvSpPr>
            <a:spLocks noGrp="1"/>
          </p:cNvSpPr>
          <p:nvPr>
            <p:ph type="title" hasCustomPrompt="1"/>
          </p:nvPr>
        </p:nvSpPr>
        <p:spPr>
          <a:xfrm>
            <a:off x="538336" y="549278"/>
            <a:ext cx="23300976" cy="1825960"/>
          </a:xfrm>
        </p:spPr>
        <p:txBody>
          <a:bodyPr lIns="182880" tIns="0" rIns="0" bIns="0" anchor="ctr" anchorCtr="0">
            <a:noAutofit/>
          </a:bodyPr>
          <a:lstStyle>
            <a:lvl1pPr algn="l">
              <a:defRPr sz="10586" cap="none" baseline="0">
                <a:solidFill>
                  <a:srgbClr val="0D5387"/>
                </a:solidFill>
                <a:latin typeface="Segoe UI Light" pitchFamily="34" charset="0"/>
                <a:ea typeface="Segoe UI" panose="020B0502040204020203" pitchFamily="34" charset="0"/>
                <a:cs typeface="Segoe UI" panose="020B0502040204020203" pitchFamily="34" charset="0"/>
              </a:defRPr>
            </a:lvl1pPr>
          </a:lstStyle>
          <a:p>
            <a:r>
              <a:rPr lang="en-US" dirty="0"/>
              <a:t>Slide heading goes here</a:t>
            </a:r>
          </a:p>
        </p:txBody>
      </p:sp>
      <p:sp>
        <p:nvSpPr>
          <p:cNvPr id="14" name="Text Placeholder 13"/>
          <p:cNvSpPr>
            <a:spLocks noGrp="1"/>
          </p:cNvSpPr>
          <p:nvPr>
            <p:ph type="body" sz="quarter" idx="14"/>
          </p:nvPr>
        </p:nvSpPr>
        <p:spPr>
          <a:xfrm>
            <a:off x="538338" y="2674093"/>
            <a:ext cx="23300976" cy="9921842"/>
          </a:xfrm>
        </p:spPr>
        <p:txBody>
          <a:bodyPr lIns="182880" tIns="0" rIns="0" bIns="0"/>
          <a:lstStyle>
            <a:lvl1pPr>
              <a:lnSpc>
                <a:spcPct val="90000"/>
              </a:lnSpc>
              <a:defRPr sz="7840" baseline="0">
                <a:solidFill>
                  <a:schemeClr val="tx1"/>
                </a:solidFill>
                <a:latin typeface="Segoe UI Light" pitchFamily="34" charset="0"/>
              </a:defRPr>
            </a:lvl1pPr>
            <a:lvl2pPr marL="0" marR="0" indent="0" algn="l" defTabSz="2368666" rtl="0" eaLnBrk="1" fontAlgn="auto" latinLnBrk="0" hangingPunct="1">
              <a:lnSpc>
                <a:spcPct val="90000"/>
              </a:lnSpc>
              <a:spcBef>
                <a:spcPct val="20000"/>
              </a:spcBef>
              <a:spcAft>
                <a:spcPts val="0"/>
              </a:spcAft>
              <a:buClrTx/>
              <a:buSzTx/>
              <a:buFontTx/>
              <a:buNone/>
              <a:tabLst/>
              <a:defRPr baseline="0">
                <a:solidFill>
                  <a:schemeClr val="tx1"/>
                </a:solidFill>
              </a:defRPr>
            </a:lvl2pPr>
            <a:lvl3pPr marL="0" indent="0">
              <a:defRPr/>
            </a:lvl3pPr>
            <a:lvl4pPr marL="0" indent="0">
              <a:defRPr/>
            </a:lvl4pPr>
            <a:lvl5pPr marL="0" indent="0">
              <a:defRPr/>
            </a:lvl5pPr>
          </a:lstStyle>
          <a:p>
            <a:pPr lvl="0"/>
            <a:r>
              <a:rPr lang="en-US"/>
              <a:t>Click to edit Master text styles</a:t>
            </a:r>
          </a:p>
        </p:txBody>
      </p:sp>
      <p:sp>
        <p:nvSpPr>
          <p:cNvPr id="5" name="Picture Placeholder 2"/>
          <p:cNvSpPr>
            <a:spLocks noGrp="1"/>
          </p:cNvSpPr>
          <p:nvPr>
            <p:ph type="pic" sz="quarter" idx="15" hasCustomPrompt="1"/>
          </p:nvPr>
        </p:nvSpPr>
        <p:spPr>
          <a:xfrm>
            <a:off x="21435237" y="12358048"/>
            <a:ext cx="2683965" cy="531946"/>
          </a:xfrm>
          <a:blipFill>
            <a:blip r:embed="rId3"/>
            <a:stretch>
              <a:fillRect/>
            </a:stretch>
          </a:blipFill>
        </p:spPr>
        <p:txBody>
          <a:bodyPr/>
          <a:lstStyle/>
          <a:p>
            <a:r>
              <a:rPr lang="en-US"/>
              <a:t> </a:t>
            </a:r>
          </a:p>
        </p:txBody>
      </p:sp>
    </p:spTree>
    <p:extLst>
      <p:ext uri="{BB962C8B-B14F-4D97-AF65-F5344CB8AC3E}">
        <p14:creationId xmlns:p14="http://schemas.microsoft.com/office/powerpoint/2010/main" val="32165936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Photos &amp; Til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4" y="-3609"/>
            <a:ext cx="24367120" cy="13723218"/>
          </a:xfrm>
          <a:prstGeom prst="rect">
            <a:avLst/>
          </a:prstGeom>
        </p:spPr>
      </p:pic>
      <p:sp>
        <p:nvSpPr>
          <p:cNvPr id="4" name="Text Placeholder 3"/>
          <p:cNvSpPr>
            <a:spLocks noGrp="1"/>
          </p:cNvSpPr>
          <p:nvPr>
            <p:ph type="body" sz="quarter" idx="15" hasCustomPrompt="1"/>
          </p:nvPr>
        </p:nvSpPr>
        <p:spPr>
          <a:xfrm>
            <a:off x="7707871" y="4168344"/>
            <a:ext cx="7169530" cy="7172416"/>
          </a:xfrm>
          <a:solidFill>
            <a:schemeClr val="accent4"/>
          </a:solidFill>
        </p:spPr>
        <p:txBody>
          <a:bodyPr lIns="182880" tIns="182880" rIns="182880" bIns="18288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text</a:t>
            </a:r>
          </a:p>
        </p:txBody>
      </p:sp>
      <p:sp>
        <p:nvSpPr>
          <p:cNvPr id="2" name="Title 1"/>
          <p:cNvSpPr>
            <a:spLocks noGrp="1"/>
          </p:cNvSpPr>
          <p:nvPr>
            <p:ph type="title" hasCustomPrompt="1"/>
          </p:nvPr>
        </p:nvSpPr>
        <p:spPr>
          <a:xfrm>
            <a:off x="538336" y="549278"/>
            <a:ext cx="23300976" cy="1825960"/>
          </a:xfrm>
        </p:spPr>
        <p:txBody>
          <a:bodyPr lIns="182880" tIns="0" rIns="0" bIns="0" anchor="ctr" anchorCtr="0">
            <a:noAutofit/>
          </a:bodyPr>
          <a:lstStyle>
            <a:lvl1pPr algn="l">
              <a:defRPr sz="10586" cap="none" baseline="0">
                <a:solidFill>
                  <a:srgbClr val="0D5387"/>
                </a:solidFill>
                <a:latin typeface="Segoe UI Light" pitchFamily="34" charset="0"/>
                <a:ea typeface="Segoe UI" panose="020B0502040204020203" pitchFamily="34" charset="0"/>
                <a:cs typeface="Segoe UI" panose="020B0502040204020203" pitchFamily="34" charset="0"/>
              </a:defRPr>
            </a:lvl1pPr>
          </a:lstStyle>
          <a:p>
            <a:r>
              <a:rPr lang="en-US" dirty="0"/>
              <a:t>Slide heading goes here</a:t>
            </a:r>
          </a:p>
        </p:txBody>
      </p:sp>
      <p:pic>
        <p:nvPicPr>
          <p:cNvPr id="9" name="Picture 2" descr="C:\Users\petern\AppData\Local\Temp\vmware-petern\VMwareDnD\cded05ca\MSFT_logo_rgb_C-Gray.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7" name="Picture Placeholder 6"/>
          <p:cNvSpPr>
            <a:spLocks noGrp="1"/>
          </p:cNvSpPr>
          <p:nvPr>
            <p:ph type="pic" sz="quarter" idx="16" hasCustomPrompt="1"/>
          </p:nvPr>
        </p:nvSpPr>
        <p:spPr>
          <a:xfrm>
            <a:off x="538337" y="4168344"/>
            <a:ext cx="7169530" cy="7172416"/>
          </a:xfrm>
        </p:spPr>
        <p:txBody>
          <a:bodyPr/>
          <a:lstStyle>
            <a:lvl1pPr>
              <a:defRPr>
                <a:solidFill>
                  <a:schemeClr val="tx1"/>
                </a:solidFill>
              </a:defRPr>
            </a:lvl1pPr>
          </a:lstStyle>
          <a:p>
            <a:r>
              <a:rPr lang="en-US" dirty="0"/>
              <a:t>Click to insert picture</a:t>
            </a:r>
          </a:p>
        </p:txBody>
      </p:sp>
      <p:sp>
        <p:nvSpPr>
          <p:cNvPr id="15" name="Picture Placeholder 14"/>
          <p:cNvSpPr>
            <a:spLocks noGrp="1"/>
          </p:cNvSpPr>
          <p:nvPr>
            <p:ph type="pic" sz="quarter" idx="17" hasCustomPrompt="1"/>
          </p:nvPr>
        </p:nvSpPr>
        <p:spPr>
          <a:xfrm>
            <a:off x="14885885" y="4168344"/>
            <a:ext cx="7169530" cy="7172416"/>
          </a:xfrm>
        </p:spPr>
        <p:txBody>
          <a:bodyPr/>
          <a:lstStyle>
            <a:lvl1pPr marL="0" marR="0" indent="0" algn="l" defTabSz="2368666" rtl="0" eaLnBrk="1" fontAlgn="auto" latinLnBrk="0" hangingPunct="1">
              <a:lnSpc>
                <a:spcPct val="100000"/>
              </a:lnSpc>
              <a:spcBef>
                <a:spcPct val="20000"/>
              </a:spcBef>
              <a:spcAft>
                <a:spcPts val="0"/>
              </a:spcAft>
              <a:buClrTx/>
              <a:buSzTx/>
              <a:buFontTx/>
              <a:buNone/>
              <a:tabLst/>
              <a:defRPr>
                <a:solidFill>
                  <a:schemeClr val="tx1"/>
                </a:solidFill>
              </a:defRPr>
            </a:lvl1pPr>
          </a:lstStyle>
          <a:p>
            <a:r>
              <a:rPr lang="en-US" dirty="0"/>
              <a:t>Click to insert picture</a:t>
            </a:r>
          </a:p>
          <a:p>
            <a:endParaRPr lang="en-US" dirty="0"/>
          </a:p>
        </p:txBody>
      </p:sp>
      <p:sp>
        <p:nvSpPr>
          <p:cNvPr id="10" name="Picture Placeholder 2"/>
          <p:cNvSpPr>
            <a:spLocks noGrp="1"/>
          </p:cNvSpPr>
          <p:nvPr>
            <p:ph type="pic" sz="quarter" idx="14" hasCustomPrompt="1"/>
          </p:nvPr>
        </p:nvSpPr>
        <p:spPr>
          <a:xfrm>
            <a:off x="21435237" y="12358048"/>
            <a:ext cx="2683965" cy="531946"/>
          </a:xfrm>
          <a:blipFill>
            <a:blip r:embed="rId4"/>
            <a:stretch>
              <a:fillRect/>
            </a:stretch>
          </a:blipFill>
        </p:spPr>
        <p:txBody>
          <a:bodyPr/>
          <a:lstStyle/>
          <a:p>
            <a:r>
              <a:rPr lang="en-US"/>
              <a:t> </a:t>
            </a:r>
          </a:p>
        </p:txBody>
      </p:sp>
    </p:spTree>
    <p:extLst>
      <p:ext uri="{BB962C8B-B14F-4D97-AF65-F5344CB8AC3E}">
        <p14:creationId xmlns:p14="http://schemas.microsoft.com/office/powerpoint/2010/main" val="87539031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 Photo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64" y="-3609"/>
            <a:ext cx="24367120" cy="13723218"/>
          </a:xfrm>
          <a:prstGeom prst="rect">
            <a:avLst/>
          </a:prstGeom>
        </p:spPr>
      </p:pic>
      <p:sp>
        <p:nvSpPr>
          <p:cNvPr id="2" name="Title 1"/>
          <p:cNvSpPr>
            <a:spLocks noGrp="1"/>
          </p:cNvSpPr>
          <p:nvPr>
            <p:ph type="title" hasCustomPrompt="1"/>
          </p:nvPr>
        </p:nvSpPr>
        <p:spPr>
          <a:xfrm>
            <a:off x="538336" y="549278"/>
            <a:ext cx="23300976" cy="1825960"/>
          </a:xfrm>
        </p:spPr>
        <p:txBody>
          <a:bodyPr lIns="182880" tIns="0" rIns="0" bIns="0" anchor="ctr" anchorCtr="0">
            <a:noAutofit/>
          </a:bodyPr>
          <a:lstStyle>
            <a:lvl1pPr algn="l">
              <a:defRPr sz="10586" cap="none" baseline="0">
                <a:solidFill>
                  <a:srgbClr val="0D5387"/>
                </a:solidFill>
                <a:latin typeface="Segoe UI Light" pitchFamily="34" charset="0"/>
                <a:ea typeface="Segoe UI" panose="020B0502040204020203" pitchFamily="34" charset="0"/>
                <a:cs typeface="Segoe UI" panose="020B0502040204020203" pitchFamily="34" charset="0"/>
              </a:defRPr>
            </a:lvl1pPr>
          </a:lstStyle>
          <a:p>
            <a:r>
              <a:rPr lang="en-US" dirty="0"/>
              <a:t>Slide heading goes here</a:t>
            </a:r>
          </a:p>
        </p:txBody>
      </p:sp>
      <p:sp>
        <p:nvSpPr>
          <p:cNvPr id="5" name="Picture Placeholder 4"/>
          <p:cNvSpPr>
            <a:spLocks noGrp="1"/>
          </p:cNvSpPr>
          <p:nvPr>
            <p:ph type="pic" sz="quarter" idx="13" hasCustomPrompt="1"/>
          </p:nvPr>
        </p:nvSpPr>
        <p:spPr>
          <a:xfrm>
            <a:off x="538334" y="4168344"/>
            <a:ext cx="7079912" cy="7172416"/>
          </a:xfrm>
        </p:spPr>
        <p:txBody>
          <a:bodyPr/>
          <a:lstStyle>
            <a:lvl1pPr>
              <a:defRPr/>
            </a:lvl1pPr>
          </a:lstStyle>
          <a:p>
            <a:r>
              <a:rPr lang="en-US" dirty="0"/>
              <a:t>Click to insert picture</a:t>
            </a:r>
          </a:p>
        </p:txBody>
      </p:sp>
      <p:sp>
        <p:nvSpPr>
          <p:cNvPr id="19" name="Picture Placeholder 18"/>
          <p:cNvSpPr>
            <a:spLocks noGrp="1"/>
          </p:cNvSpPr>
          <p:nvPr>
            <p:ph type="pic" sz="quarter" idx="14"/>
          </p:nvPr>
        </p:nvSpPr>
        <p:spPr>
          <a:xfrm>
            <a:off x="14877400" y="4168344"/>
            <a:ext cx="7079912" cy="7172416"/>
          </a:xfrm>
        </p:spPr>
        <p:txBody>
          <a:bodyPr/>
          <a:lstStyle/>
          <a:p>
            <a:r>
              <a:rPr lang="en-US"/>
              <a:t>Click icon to add picture</a:t>
            </a:r>
            <a:endParaRPr lang="en-US" dirty="0"/>
          </a:p>
        </p:txBody>
      </p:sp>
      <p:sp>
        <p:nvSpPr>
          <p:cNvPr id="20" name="Picture Placeholder 4"/>
          <p:cNvSpPr>
            <a:spLocks noGrp="1"/>
          </p:cNvSpPr>
          <p:nvPr>
            <p:ph type="pic" sz="quarter" idx="15" hasCustomPrompt="1"/>
          </p:nvPr>
        </p:nvSpPr>
        <p:spPr>
          <a:xfrm>
            <a:off x="7707868" y="4168344"/>
            <a:ext cx="7079912" cy="7172416"/>
          </a:xfrm>
        </p:spPr>
        <p:txBody>
          <a:bodyPr/>
          <a:lstStyle>
            <a:lvl1pPr>
              <a:defRPr/>
            </a:lvl1pPr>
          </a:lstStyle>
          <a:p>
            <a:r>
              <a:rPr lang="en-US" dirty="0"/>
              <a:t>Click to insert picture</a:t>
            </a:r>
          </a:p>
        </p:txBody>
      </p:sp>
      <p:sp>
        <p:nvSpPr>
          <p:cNvPr id="7" name="Picture Placeholder 2"/>
          <p:cNvSpPr>
            <a:spLocks noGrp="1"/>
          </p:cNvSpPr>
          <p:nvPr>
            <p:ph type="pic" sz="quarter" idx="16" hasCustomPrompt="1"/>
          </p:nvPr>
        </p:nvSpPr>
        <p:spPr>
          <a:xfrm>
            <a:off x="21435237" y="12358048"/>
            <a:ext cx="2683965" cy="531946"/>
          </a:xfrm>
          <a:blipFill>
            <a:blip r:embed="rId3"/>
            <a:stretch>
              <a:fillRect/>
            </a:stretch>
          </a:blipFill>
        </p:spPr>
        <p:txBody>
          <a:bodyPr/>
          <a:lstStyle/>
          <a:p>
            <a:r>
              <a:rPr lang="en-US"/>
              <a:t> </a:t>
            </a:r>
          </a:p>
        </p:txBody>
      </p:sp>
    </p:spTree>
    <p:extLst>
      <p:ext uri="{BB962C8B-B14F-4D97-AF65-F5344CB8AC3E}">
        <p14:creationId xmlns:p14="http://schemas.microsoft.com/office/powerpoint/2010/main" val="41159300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Red Section Divider">
    <p:bg>
      <p:bgPr>
        <a:solidFill>
          <a:schemeClr val="tx2"/>
        </a:solidFill>
        <a:effectLst/>
      </p:bgPr>
    </p:bg>
    <p:spTree>
      <p:nvGrpSpPr>
        <p:cNvPr id="1" name=""/>
        <p:cNvGrpSpPr/>
        <p:nvPr/>
      </p:nvGrpSpPr>
      <p:grpSpPr>
        <a:xfrm>
          <a:off x="0" y="0"/>
          <a:ext cx="0" cy="0"/>
          <a:chOff x="0" y="0"/>
          <a:chExt cx="0" cy="0"/>
        </a:xfrm>
      </p:grpSpPr>
      <p:sp>
        <p:nvSpPr>
          <p:cNvPr id="6" name="Rectangle 5"/>
          <p:cNvSpPr/>
          <p:nvPr userDrawn="1"/>
        </p:nvSpPr>
        <p:spPr>
          <a:xfrm>
            <a:off x="1" y="1"/>
            <a:ext cx="24377650" cy="13719610"/>
          </a:xfrm>
          <a:prstGeom prst="rect">
            <a:avLst/>
          </a:prstGeom>
          <a:blipFill dpi="0" rotWithShape="1">
            <a:blip r:embed="rId2">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Title 1"/>
          <p:cNvSpPr>
            <a:spLocks noGrp="1"/>
          </p:cNvSpPr>
          <p:nvPr>
            <p:ph type="ctrTitle" hasCustomPrompt="1"/>
          </p:nvPr>
        </p:nvSpPr>
        <p:spPr>
          <a:xfrm>
            <a:off x="2330718" y="5064896"/>
            <a:ext cx="19716212" cy="3586208"/>
          </a:xfrm>
        </p:spPr>
        <p:txBody>
          <a:bodyPr lIns="0" tIns="0" rIns="0" bIns="0" anchor="ctr">
            <a:noAutofit/>
          </a:bodyPr>
          <a:lstStyle>
            <a:lvl1pPr>
              <a:defRPr sz="11762" baseline="0">
                <a:solidFill>
                  <a:schemeClr val="bg1"/>
                </a:solidFill>
                <a:latin typeface="Segoe UI Light" pitchFamily="34" charset="0"/>
              </a:defRPr>
            </a:lvl1pPr>
          </a:lstStyle>
          <a:p>
            <a:r>
              <a:rPr lang="en-US" dirty="0"/>
              <a:t>Section divider</a:t>
            </a:r>
            <a:br>
              <a:rPr lang="en-US" dirty="0"/>
            </a:br>
            <a:r>
              <a:rPr lang="en-US" dirty="0"/>
              <a:t>Insert title here</a:t>
            </a:r>
          </a:p>
        </p:txBody>
      </p:sp>
      <p:sp>
        <p:nvSpPr>
          <p:cNvPr id="5" name="Picture Placeholder 2"/>
          <p:cNvSpPr>
            <a:spLocks noGrp="1"/>
          </p:cNvSpPr>
          <p:nvPr>
            <p:ph type="pic" sz="quarter" idx="14" hasCustomPrompt="1"/>
          </p:nvPr>
        </p:nvSpPr>
        <p:spPr>
          <a:xfrm>
            <a:off x="21009935" y="12552425"/>
            <a:ext cx="2683965" cy="531946"/>
          </a:xfrm>
          <a:blipFill>
            <a:blip r:embed="rId3"/>
            <a:stretch>
              <a:fillRect/>
            </a:stretch>
          </a:blipFill>
        </p:spPr>
        <p:txBody>
          <a:bodyPr/>
          <a:lstStyle/>
          <a:p>
            <a:r>
              <a:rPr lang="en-US"/>
              <a:t> </a:t>
            </a:r>
          </a:p>
        </p:txBody>
      </p:sp>
    </p:spTree>
    <p:extLst>
      <p:ext uri="{BB962C8B-B14F-4D97-AF65-F5344CB8AC3E}">
        <p14:creationId xmlns:p14="http://schemas.microsoft.com/office/powerpoint/2010/main" val="179360029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ue Section Divider">
    <p:bg>
      <p:bgPr>
        <a:solidFill>
          <a:schemeClr val="accent4"/>
        </a:solidFill>
        <a:effectLst/>
      </p:bgPr>
    </p:bg>
    <p:spTree>
      <p:nvGrpSpPr>
        <p:cNvPr id="1" name=""/>
        <p:cNvGrpSpPr/>
        <p:nvPr/>
      </p:nvGrpSpPr>
      <p:grpSpPr>
        <a:xfrm>
          <a:off x="0" y="0"/>
          <a:ext cx="0" cy="0"/>
          <a:chOff x="0" y="0"/>
          <a:chExt cx="0" cy="0"/>
        </a:xfrm>
      </p:grpSpPr>
      <p:sp>
        <p:nvSpPr>
          <p:cNvPr id="6" name="Rectangle 5"/>
          <p:cNvSpPr/>
          <p:nvPr userDrawn="1"/>
        </p:nvSpPr>
        <p:spPr>
          <a:xfrm>
            <a:off x="1" y="1"/>
            <a:ext cx="24377650" cy="13719610"/>
          </a:xfrm>
          <a:prstGeom prst="rect">
            <a:avLst/>
          </a:prstGeom>
          <a:blipFill dpi="0" rotWithShape="1">
            <a:blip r:embed="rId2">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Title 1"/>
          <p:cNvSpPr>
            <a:spLocks noGrp="1"/>
          </p:cNvSpPr>
          <p:nvPr>
            <p:ph type="ctrTitle" hasCustomPrompt="1"/>
          </p:nvPr>
        </p:nvSpPr>
        <p:spPr>
          <a:xfrm>
            <a:off x="2330718" y="5064896"/>
            <a:ext cx="19716212" cy="3586208"/>
          </a:xfrm>
        </p:spPr>
        <p:txBody>
          <a:bodyPr lIns="0" tIns="0" rIns="0" bIns="0" anchor="ctr">
            <a:noAutofit/>
          </a:bodyPr>
          <a:lstStyle>
            <a:lvl1pPr>
              <a:defRPr sz="11762" baseline="0">
                <a:solidFill>
                  <a:schemeClr val="bg1"/>
                </a:solidFill>
                <a:latin typeface="Segoe UI Light" pitchFamily="34" charset="0"/>
              </a:defRPr>
            </a:lvl1pPr>
          </a:lstStyle>
          <a:p>
            <a:r>
              <a:rPr lang="en-US" dirty="0"/>
              <a:t>Section divider</a:t>
            </a:r>
            <a:br>
              <a:rPr lang="en-US" dirty="0"/>
            </a:br>
            <a:r>
              <a:rPr lang="en-US" dirty="0"/>
              <a:t>Insert title here</a:t>
            </a:r>
          </a:p>
        </p:txBody>
      </p:sp>
      <p:sp>
        <p:nvSpPr>
          <p:cNvPr id="5" name="Picture Placeholder 2"/>
          <p:cNvSpPr>
            <a:spLocks noGrp="1"/>
          </p:cNvSpPr>
          <p:nvPr>
            <p:ph type="pic" sz="quarter" idx="14" hasCustomPrompt="1"/>
          </p:nvPr>
        </p:nvSpPr>
        <p:spPr>
          <a:xfrm>
            <a:off x="21009935" y="12552425"/>
            <a:ext cx="2683965" cy="531946"/>
          </a:xfrm>
          <a:blipFill>
            <a:blip r:embed="rId3"/>
            <a:stretch>
              <a:fillRect/>
            </a:stretch>
          </a:blipFill>
        </p:spPr>
        <p:txBody>
          <a:bodyPr/>
          <a:lstStyle/>
          <a:p>
            <a:r>
              <a:rPr lang="en-US"/>
              <a:t> </a:t>
            </a:r>
          </a:p>
        </p:txBody>
      </p:sp>
    </p:spTree>
    <p:extLst>
      <p:ext uri="{BB962C8B-B14F-4D97-AF65-F5344CB8AC3E}">
        <p14:creationId xmlns:p14="http://schemas.microsoft.com/office/powerpoint/2010/main" val="160796759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Green Section Divider">
    <p:bg>
      <p:bgPr>
        <a:solidFill>
          <a:schemeClr val="accent6"/>
        </a:solidFill>
        <a:effectLst/>
      </p:bgPr>
    </p:bg>
    <p:spTree>
      <p:nvGrpSpPr>
        <p:cNvPr id="1" name=""/>
        <p:cNvGrpSpPr/>
        <p:nvPr/>
      </p:nvGrpSpPr>
      <p:grpSpPr>
        <a:xfrm>
          <a:off x="0" y="0"/>
          <a:ext cx="0" cy="0"/>
          <a:chOff x="0" y="0"/>
          <a:chExt cx="0" cy="0"/>
        </a:xfrm>
      </p:grpSpPr>
      <p:sp>
        <p:nvSpPr>
          <p:cNvPr id="6" name="Rectangle 5"/>
          <p:cNvSpPr/>
          <p:nvPr userDrawn="1"/>
        </p:nvSpPr>
        <p:spPr>
          <a:xfrm>
            <a:off x="1" y="1"/>
            <a:ext cx="24377650" cy="13719610"/>
          </a:xfrm>
          <a:prstGeom prst="rect">
            <a:avLst/>
          </a:prstGeom>
          <a:blipFill dpi="0" rotWithShape="1">
            <a:blip r:embed="rId2">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Title 1"/>
          <p:cNvSpPr>
            <a:spLocks noGrp="1"/>
          </p:cNvSpPr>
          <p:nvPr>
            <p:ph type="ctrTitle" hasCustomPrompt="1"/>
          </p:nvPr>
        </p:nvSpPr>
        <p:spPr>
          <a:xfrm>
            <a:off x="2330718" y="5064896"/>
            <a:ext cx="19716212" cy="3586208"/>
          </a:xfrm>
        </p:spPr>
        <p:txBody>
          <a:bodyPr lIns="0" tIns="0" rIns="0" bIns="0" anchor="ctr">
            <a:noAutofit/>
          </a:bodyPr>
          <a:lstStyle>
            <a:lvl1pPr>
              <a:defRPr sz="11762" baseline="0">
                <a:solidFill>
                  <a:schemeClr val="bg1"/>
                </a:solidFill>
                <a:latin typeface="Segoe UI Light" pitchFamily="34" charset="0"/>
              </a:defRPr>
            </a:lvl1pPr>
          </a:lstStyle>
          <a:p>
            <a:r>
              <a:rPr lang="en-US" dirty="0"/>
              <a:t>Section divider</a:t>
            </a:r>
            <a:br>
              <a:rPr lang="en-US" dirty="0"/>
            </a:br>
            <a:r>
              <a:rPr lang="en-US" dirty="0"/>
              <a:t>Insert title here</a:t>
            </a:r>
          </a:p>
        </p:txBody>
      </p:sp>
      <p:sp>
        <p:nvSpPr>
          <p:cNvPr id="5" name="Picture Placeholder 2"/>
          <p:cNvSpPr>
            <a:spLocks noGrp="1"/>
          </p:cNvSpPr>
          <p:nvPr>
            <p:ph type="pic" sz="quarter" idx="14" hasCustomPrompt="1"/>
          </p:nvPr>
        </p:nvSpPr>
        <p:spPr>
          <a:xfrm>
            <a:off x="21009935" y="12552425"/>
            <a:ext cx="2683965" cy="531946"/>
          </a:xfrm>
          <a:blipFill>
            <a:blip r:embed="rId3"/>
            <a:stretch>
              <a:fillRect/>
            </a:stretch>
          </a:blipFill>
        </p:spPr>
        <p:txBody>
          <a:bodyPr/>
          <a:lstStyle/>
          <a:p>
            <a:r>
              <a:rPr lang="en-US"/>
              <a:t> </a:t>
            </a:r>
          </a:p>
        </p:txBody>
      </p:sp>
    </p:spTree>
    <p:extLst>
      <p:ext uri="{BB962C8B-B14F-4D97-AF65-F5344CB8AC3E}">
        <p14:creationId xmlns:p14="http://schemas.microsoft.com/office/powerpoint/2010/main" val="81247400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Green Section Divider">
    <p:bg>
      <p:bgPr>
        <a:solidFill>
          <a:srgbClr val="0D5387"/>
        </a:solidFill>
        <a:effectLst/>
      </p:bgPr>
    </p:bg>
    <p:spTree>
      <p:nvGrpSpPr>
        <p:cNvPr id="1" name=""/>
        <p:cNvGrpSpPr/>
        <p:nvPr/>
      </p:nvGrpSpPr>
      <p:grpSpPr>
        <a:xfrm>
          <a:off x="0" y="0"/>
          <a:ext cx="0" cy="0"/>
          <a:chOff x="0" y="0"/>
          <a:chExt cx="0" cy="0"/>
        </a:xfrm>
      </p:grpSpPr>
      <p:sp>
        <p:nvSpPr>
          <p:cNvPr id="6" name="Rectangle 5"/>
          <p:cNvSpPr/>
          <p:nvPr userDrawn="1"/>
        </p:nvSpPr>
        <p:spPr>
          <a:xfrm>
            <a:off x="757" y="1"/>
            <a:ext cx="24377650" cy="13719610"/>
          </a:xfrm>
          <a:prstGeom prst="rect">
            <a:avLst/>
          </a:prstGeom>
          <a:blipFill dpi="0" rotWithShape="1">
            <a:blip r:embed="rId2">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704" dirty="0">
              <a:solidFill>
                <a:prstClr val="white"/>
              </a:solidFill>
              <a:latin typeface="Segoe UI Light" panose="020B0502040204020203" pitchFamily="34" charset="0"/>
            </a:endParaRPr>
          </a:p>
        </p:txBody>
      </p:sp>
      <p:sp>
        <p:nvSpPr>
          <p:cNvPr id="10" name="Title 1"/>
          <p:cNvSpPr>
            <a:spLocks noGrp="1"/>
          </p:cNvSpPr>
          <p:nvPr>
            <p:ph type="ctrTitle" hasCustomPrompt="1"/>
          </p:nvPr>
        </p:nvSpPr>
        <p:spPr>
          <a:xfrm>
            <a:off x="2330718" y="5064896"/>
            <a:ext cx="19716212" cy="3586208"/>
          </a:xfrm>
        </p:spPr>
        <p:txBody>
          <a:bodyPr lIns="0" tIns="0" rIns="0" bIns="0" anchor="ctr">
            <a:noAutofit/>
          </a:bodyPr>
          <a:lstStyle>
            <a:lvl1pPr>
              <a:defRPr sz="11762" baseline="0">
                <a:solidFill>
                  <a:schemeClr val="bg1"/>
                </a:solidFill>
                <a:latin typeface="Segoe UI Light" pitchFamily="34" charset="0"/>
              </a:defRPr>
            </a:lvl1pPr>
          </a:lstStyle>
          <a:p>
            <a:r>
              <a:rPr lang="en-US" dirty="0"/>
              <a:t>Section divider</a:t>
            </a:r>
            <a:br>
              <a:rPr lang="en-US" dirty="0"/>
            </a:br>
            <a:r>
              <a:rPr lang="en-US" dirty="0"/>
              <a:t>Insert title here</a:t>
            </a:r>
          </a:p>
        </p:txBody>
      </p:sp>
      <p:pic>
        <p:nvPicPr>
          <p:cNvPr id="7" name="Picture 2" descr="C:\Users\petern\AppData\Local\Temp\vmware-petern\VMwareDnD\cded05ca\MSFT_logo_rgb_C-Gray.png"/>
          <p:cNvPicPr>
            <a:picLocks noChangeAspect="1" noChangeArrowheads="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5" y="13084371"/>
            <a:ext cx="1816726" cy="668542"/>
          </a:xfrm>
          <a:prstGeom prst="rect">
            <a:avLst/>
          </a:prstGeom>
          <a:noFill/>
          <a:extLst>
            <a:ext uri="{909E8E84-426E-40dd-AFC4-6F175D3DCCD1}">
              <a14:hiddenFill xmlns:a14="http://schemas.microsoft.com/office/drawing/2010/main" xmlns="">
                <a:solidFill>
                  <a:srgbClr val="FFFFFF"/>
                </a:solidFill>
              </a14:hiddenFill>
            </a:ext>
          </a:extLst>
        </p:spPr>
      </p:pic>
      <p:sp>
        <p:nvSpPr>
          <p:cNvPr id="5" name="Picture Placeholder 2"/>
          <p:cNvSpPr>
            <a:spLocks noGrp="1"/>
          </p:cNvSpPr>
          <p:nvPr>
            <p:ph type="pic" sz="quarter" idx="14" hasCustomPrompt="1"/>
          </p:nvPr>
        </p:nvSpPr>
        <p:spPr>
          <a:xfrm>
            <a:off x="21009935" y="12552425"/>
            <a:ext cx="2683965" cy="531946"/>
          </a:xfrm>
          <a:blipFill>
            <a:blip r:embed="rId5"/>
            <a:stretch>
              <a:fillRect/>
            </a:stretch>
          </a:blipFill>
        </p:spPr>
        <p:txBody>
          <a:bodyPr/>
          <a:lstStyle/>
          <a:p>
            <a:r>
              <a:rPr lang="en-US"/>
              <a:t> </a:t>
            </a:r>
          </a:p>
        </p:txBody>
      </p:sp>
    </p:spTree>
    <p:extLst>
      <p:ext uri="{BB962C8B-B14F-4D97-AF65-F5344CB8AC3E}">
        <p14:creationId xmlns:p14="http://schemas.microsoft.com/office/powerpoint/2010/main" val="88042964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Photo Section Divide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0"/>
            <a:ext cx="24377650" cy="13716000"/>
          </a:xfrm>
        </p:spPr>
        <p:txBody>
          <a:bodyPr/>
          <a:lstStyle/>
          <a:p>
            <a:r>
              <a:rPr lang="en-US"/>
              <a:t>Click icon to add picture</a:t>
            </a:r>
            <a:endParaRPr lang="en-US" dirty="0"/>
          </a:p>
        </p:txBody>
      </p:sp>
      <p:pic>
        <p:nvPicPr>
          <p:cNvPr id="2050" name="Picture 2" descr="C:\Users\petern\AppData\Local\Temp\vmware-petern\VMwareDnD\cded05ca\MSFT_logo_rgb_C-Gray.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34867" y="13133864"/>
            <a:ext cx="1547758" cy="569564"/>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Title 1"/>
          <p:cNvSpPr>
            <a:spLocks noGrp="1"/>
          </p:cNvSpPr>
          <p:nvPr>
            <p:ph type="ctrTitle" hasCustomPrompt="1"/>
          </p:nvPr>
        </p:nvSpPr>
        <p:spPr>
          <a:xfrm>
            <a:off x="2330718" y="5064896"/>
            <a:ext cx="19716212" cy="3586208"/>
          </a:xfrm>
        </p:spPr>
        <p:txBody>
          <a:bodyPr lIns="0" tIns="0" rIns="0" bIns="0" anchor="ctr">
            <a:noAutofit/>
          </a:bodyPr>
          <a:lstStyle>
            <a:lvl1pPr>
              <a:defRPr sz="11762" baseline="0">
                <a:solidFill>
                  <a:schemeClr val="bg1"/>
                </a:solidFill>
                <a:latin typeface="Segoe UI Light" pitchFamily="34" charset="0"/>
              </a:defRPr>
            </a:lvl1pPr>
          </a:lstStyle>
          <a:p>
            <a:r>
              <a:rPr lang="en-US" dirty="0"/>
              <a:t>Section divider</a:t>
            </a:r>
            <a:br>
              <a:rPr lang="en-US" dirty="0"/>
            </a:br>
            <a:r>
              <a:rPr lang="en-US" dirty="0"/>
              <a:t>Insert title here</a:t>
            </a:r>
          </a:p>
        </p:txBody>
      </p:sp>
      <p:pic>
        <p:nvPicPr>
          <p:cNvPr id="11" name="Picture 5" descr="C:\Users\petern\AppData\Local\Temp\vmware-petern\VMwareDnD\8013908a\PPE_Logo_RGB_bootcamp_600x131.png"/>
          <p:cNvPicPr>
            <a:picLocks noChangeAspect="1" noChangeArrowheads="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6669780" y="11300636"/>
            <a:ext cx="5377148" cy="117448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55492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981144"/>
            <a:ext cx="24377650" cy="5038782"/>
          </a:xfrm>
        </p:spPr>
        <p:txBody>
          <a:bodyPr anchor="b"/>
          <a:lstStyle>
            <a:lvl1pPr algn="ctr">
              <a:defRPr sz="11997" b="0"/>
            </a:lvl1pPr>
          </a:lstStyle>
          <a:p>
            <a:r>
              <a:rPr lang="en-US" dirty="0"/>
              <a:t>Click to edit Master title style</a:t>
            </a:r>
          </a:p>
        </p:txBody>
      </p:sp>
      <p:sp>
        <p:nvSpPr>
          <p:cNvPr id="3" name="Subtitle 2"/>
          <p:cNvSpPr>
            <a:spLocks noGrp="1"/>
          </p:cNvSpPr>
          <p:nvPr>
            <p:ph type="subTitle" idx="1"/>
          </p:nvPr>
        </p:nvSpPr>
        <p:spPr>
          <a:xfrm>
            <a:off x="0" y="7021286"/>
            <a:ext cx="24377650" cy="3494314"/>
          </a:xfr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dirty="0"/>
              <a:t>Click to edit Master subtitle style</a:t>
            </a:r>
          </a:p>
        </p:txBody>
      </p:sp>
      <p:grpSp>
        <p:nvGrpSpPr>
          <p:cNvPr id="7" name="Group 6"/>
          <p:cNvGrpSpPr/>
          <p:nvPr userDrawn="1"/>
        </p:nvGrpSpPr>
        <p:grpSpPr>
          <a:xfrm>
            <a:off x="0" y="12482623"/>
            <a:ext cx="24377650" cy="1233377"/>
            <a:chOff x="0" y="12482623"/>
            <a:chExt cx="24377650" cy="1233377"/>
          </a:xfrm>
        </p:grpSpPr>
        <p:sp>
          <p:nvSpPr>
            <p:cNvPr id="8" name="Rectangle 7"/>
            <p:cNvSpPr/>
            <p:nvPr userDrawn="1"/>
          </p:nvSpPr>
          <p:spPr>
            <a:xfrm>
              <a:off x="0" y="12482623"/>
              <a:ext cx="24377650" cy="1233377"/>
            </a:xfrm>
            <a:prstGeom prst="rect">
              <a:avLst/>
            </a:prstGeom>
            <a:solidFill>
              <a:schemeClr val="accent6">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6"/>
            <p:cNvSpPr txBox="1">
              <a:spLocks/>
            </p:cNvSpPr>
            <p:nvPr userDrawn="1"/>
          </p:nvSpPr>
          <p:spPr bwMode="auto">
            <a:xfrm>
              <a:off x="3690944" y="12709190"/>
              <a:ext cx="6888163"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nSpc>
                  <a:spcPct val="90000"/>
                </a:lnSpc>
                <a:spcBef>
                  <a:spcPts val="2000"/>
                </a:spcBef>
                <a:buFont typeface="Arial" charset="0"/>
                <a:defRPr sz="4000">
                  <a:solidFill>
                    <a:schemeClr val="tx1"/>
                  </a:solidFill>
                  <a:latin typeface="Calibri" charset="0"/>
                  <a:ea typeface="Lato Light" charset="0"/>
                  <a:cs typeface="Lato Light" charset="0"/>
                </a:defRPr>
              </a:lvl1pPr>
              <a:lvl2pPr marL="381000" indent="-190500">
                <a:lnSpc>
                  <a:spcPct val="90000"/>
                </a:lnSpc>
                <a:spcBef>
                  <a:spcPts val="1000"/>
                </a:spcBef>
                <a:buFont typeface="Arial" charset="0"/>
                <a:buChar char="•"/>
                <a:defRPr sz="3200">
                  <a:solidFill>
                    <a:schemeClr val="tx1"/>
                  </a:solidFill>
                  <a:latin typeface="Calibri" charset="0"/>
                  <a:ea typeface="Lato Light" charset="0"/>
                  <a:cs typeface="Lato Light" charset="0"/>
                </a:defRPr>
              </a:lvl2pPr>
              <a:lvl3pPr marL="571500" indent="-190500">
                <a:lnSpc>
                  <a:spcPct val="90000"/>
                </a:lnSpc>
                <a:spcBef>
                  <a:spcPts val="1000"/>
                </a:spcBef>
                <a:buFont typeface="Arial" charset="0"/>
                <a:buChar char="•"/>
                <a:defRPr sz="2400">
                  <a:solidFill>
                    <a:schemeClr val="tx1"/>
                  </a:solidFill>
                  <a:latin typeface="Calibri" charset="0"/>
                  <a:ea typeface="Lato Light" charset="0"/>
                  <a:cs typeface="Lato Light" charset="0"/>
                </a:defRPr>
              </a:lvl3pPr>
              <a:lvl4pPr marL="720725" indent="-184150">
                <a:lnSpc>
                  <a:spcPct val="90000"/>
                </a:lnSpc>
                <a:spcBef>
                  <a:spcPts val="1000"/>
                </a:spcBef>
                <a:buFont typeface="Arial" charset="0"/>
                <a:buChar char="•"/>
                <a:defRPr sz="2000">
                  <a:solidFill>
                    <a:schemeClr val="tx1"/>
                  </a:solidFill>
                  <a:latin typeface="Calibri" charset="0"/>
                  <a:ea typeface="Lato Light" charset="0"/>
                  <a:cs typeface="Lato Light" charset="0"/>
                </a:defRPr>
              </a:lvl4pPr>
              <a:lvl5pPr marL="896938" indent="-176213">
                <a:lnSpc>
                  <a:spcPct val="90000"/>
                </a:lnSpc>
                <a:spcBef>
                  <a:spcPts val="1000"/>
                </a:spcBef>
                <a:buFont typeface="Arial" charset="0"/>
                <a:buChar char="•"/>
                <a:defRPr sz="2000">
                  <a:solidFill>
                    <a:schemeClr val="tx1"/>
                  </a:solidFill>
                  <a:latin typeface="Calibri" charset="0"/>
                  <a:ea typeface="Lato Light" charset="0"/>
                  <a:cs typeface="Lato Light" charset="0"/>
                </a:defRPr>
              </a:lvl5pPr>
              <a:lvl6pPr marL="13541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6pPr>
              <a:lvl7pPr marL="18113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7pPr>
              <a:lvl8pPr marL="22685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8pPr>
              <a:lvl9pPr marL="27257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9pPr>
            </a:lstStyle>
            <a:p>
              <a:pPr algn="ctr" defTabSz="914400" eaLnBrk="1" hangingPunct="1">
                <a:lnSpc>
                  <a:spcPct val="150000"/>
                </a:lnSpc>
                <a:spcBef>
                  <a:spcPts val="438"/>
                </a:spcBef>
                <a:spcAft>
                  <a:spcPts val="600"/>
                </a:spcAft>
              </a:pPr>
              <a:r>
                <a:rPr lang="en-US" altLang="en-US" sz="2400" b="1" dirty="0" err="1">
                  <a:solidFill>
                    <a:schemeClr val="bg1"/>
                  </a:solidFill>
                  <a:latin typeface="Calibri" charset="0"/>
                  <a:ea typeface="Calibri" charset="0"/>
                  <a:cs typeface="Calibri" charset="0"/>
                </a:rPr>
                <a:t>IntelliTect.com</a:t>
              </a:r>
              <a:r>
                <a:rPr lang="en-US" altLang="en-US" sz="2400" b="1" dirty="0">
                  <a:solidFill>
                    <a:schemeClr val="bg1"/>
                  </a:solidFill>
                  <a:latin typeface="Calibri" charset="0"/>
                  <a:ea typeface="Calibri" charset="0"/>
                  <a:cs typeface="Calibri" charset="0"/>
                </a:rPr>
                <a:t>     |     </a:t>
              </a:r>
              <a:r>
                <a:rPr lang="en-US" altLang="en-US" sz="2400" dirty="0" err="1">
                  <a:solidFill>
                    <a:schemeClr val="bg1"/>
                  </a:solidFill>
                  <a:latin typeface="Calibri" charset="0"/>
                  <a:ea typeface="Calibri" charset="0"/>
                  <a:cs typeface="Calibri" charset="0"/>
                </a:rPr>
                <a:t>info@intellitect.com</a:t>
              </a:r>
              <a:endParaRPr lang="en-US" altLang="en-US" sz="2400"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p:txBody>
        </p:sp>
        <p:pic>
          <p:nvPicPr>
            <p:cNvPr id="10" name="Picture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42605" y="12719490"/>
              <a:ext cx="691857"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742278" y="12719490"/>
              <a:ext cx="688973"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8"/>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17802" y="12719490"/>
              <a:ext cx="688975"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4" name="Picture Placeholder 2"/>
          <p:cNvSpPr>
            <a:spLocks noGrp="1"/>
          </p:cNvSpPr>
          <p:nvPr>
            <p:ph type="pic" sz="quarter" idx="11" hasCustomPrompt="1"/>
          </p:nvPr>
        </p:nvSpPr>
        <p:spPr>
          <a:xfrm>
            <a:off x="21371442" y="12865394"/>
            <a:ext cx="2658138" cy="510363"/>
          </a:xfrm>
          <a:blipFill>
            <a:blip r:embed="rId5"/>
            <a:stretch>
              <a:fillRect/>
            </a:stretch>
          </a:blipFill>
        </p:spPr>
        <p:txBody>
          <a:bodyPr/>
          <a:lstStyle/>
          <a:p>
            <a:r>
              <a:rPr lang="en-US"/>
              <a:t> </a:t>
            </a:r>
          </a:p>
        </p:txBody>
      </p:sp>
    </p:spTree>
    <p:extLst>
      <p:ext uri="{BB962C8B-B14F-4D97-AF65-F5344CB8AC3E}">
        <p14:creationId xmlns:p14="http://schemas.microsoft.com/office/powerpoint/2010/main" val="185900811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38231" y="457205"/>
            <a:ext cx="22298026" cy="1514262"/>
          </a:xfrm>
        </p:spPr>
        <p:txBody>
          <a:bodyPr/>
          <a:lstStyle>
            <a:lvl1pPr>
              <a:defRPr sz="10926"/>
            </a:lvl1pPr>
          </a:lstStyle>
          <a:p>
            <a:r>
              <a:rPr lang="en-US"/>
              <a:t>Click to edit Master title style</a:t>
            </a:r>
            <a:endParaRPr lang="en-US" dirty="0"/>
          </a:p>
        </p:txBody>
      </p:sp>
      <p:pic>
        <p:nvPicPr>
          <p:cNvPr id="4" name="Picture 3"/>
          <p:cNvPicPr>
            <a:picLocks noChangeAspect="1"/>
          </p:cNvPicPr>
          <p:nvPr/>
        </p:nvPicPr>
        <p:blipFill>
          <a:blip r:embed="rId2" cstate="email">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21180426" y="12689890"/>
            <a:ext cx="2743200" cy="873712"/>
          </a:xfrm>
          <a:prstGeom prst="rect">
            <a:avLst/>
          </a:prstGeom>
        </p:spPr>
      </p:pic>
    </p:spTree>
    <p:extLst>
      <p:ext uri="{BB962C8B-B14F-4D97-AF65-F5344CB8AC3E}">
        <p14:creationId xmlns:p14="http://schemas.microsoft.com/office/powerpoint/2010/main" val="1779331126"/>
      </p:ext>
    </p:extLst>
  </p:cSld>
  <p:clrMapOvr>
    <a:masterClrMapping/>
  </p:clrMapOvr>
  <p:transition>
    <p:fade/>
  </p:transition>
  <p:hf sldNum="0" hdr="0" ftr="0"/>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82772" y="2835278"/>
            <a:ext cx="23300976" cy="4176269"/>
          </a:xfrm>
        </p:spPr>
        <p:txBody>
          <a:bodyPr>
            <a:spAutoFit/>
          </a:bodyPr>
          <a:lstStyle>
            <a:lvl3pPr>
              <a:defRPr sz="4704"/>
            </a:lvl3pPr>
            <a:lvl4pPr>
              <a:defRPr sz="3920"/>
            </a:lvl4pPr>
            <a:lvl5pPr>
              <a:defRPr sz="392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78176214"/>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12034" y="2244726"/>
            <a:ext cx="22063144" cy="4775200"/>
          </a:xfrm>
        </p:spPr>
        <p:txBody>
          <a:bodyPr anchor="b"/>
          <a:lstStyle>
            <a:lvl1pPr algn="l">
              <a:defRPr sz="11994"/>
            </a:lvl1pPr>
          </a:lstStyle>
          <a:p>
            <a:r>
              <a:rPr lang="en-US" dirty="0"/>
              <a:t>Click to edit Master title style</a:t>
            </a:r>
          </a:p>
        </p:txBody>
      </p:sp>
      <p:sp>
        <p:nvSpPr>
          <p:cNvPr id="3" name="Subtitle 2"/>
          <p:cNvSpPr>
            <a:spLocks noGrp="1"/>
          </p:cNvSpPr>
          <p:nvPr>
            <p:ph type="subTitle" idx="1"/>
          </p:nvPr>
        </p:nvSpPr>
        <p:spPr>
          <a:xfrm>
            <a:off x="1212034" y="7204076"/>
            <a:ext cx="22063144" cy="3311524"/>
          </a:xfrm>
        </p:spPr>
        <p:txBody>
          <a:bodyPr>
            <a:normAutofit/>
          </a:bodyPr>
          <a:lstStyle>
            <a:lvl1pPr marL="0" indent="0" algn="l">
              <a:buNone/>
              <a:defRPr sz="7198"/>
            </a:lvl1pPr>
            <a:lvl2pPr marL="914038" indent="0" algn="ctr">
              <a:buNone/>
              <a:defRPr sz="3998"/>
            </a:lvl2pPr>
            <a:lvl3pPr marL="1828076" indent="0" algn="ctr">
              <a:buNone/>
              <a:defRPr sz="3598"/>
            </a:lvl3pPr>
            <a:lvl4pPr marL="2742114" indent="0" algn="ctr">
              <a:buNone/>
              <a:defRPr sz="3200"/>
            </a:lvl4pPr>
            <a:lvl5pPr marL="3656152" indent="0" algn="ctr">
              <a:buNone/>
              <a:defRPr sz="3200"/>
            </a:lvl5pPr>
            <a:lvl6pPr marL="4570188" indent="0" algn="ctr">
              <a:buNone/>
              <a:defRPr sz="3200"/>
            </a:lvl6pPr>
            <a:lvl7pPr marL="5484228" indent="0" algn="ctr">
              <a:buNone/>
              <a:defRPr sz="3200"/>
            </a:lvl7pPr>
            <a:lvl8pPr marL="6398266" indent="0" algn="ctr">
              <a:buNone/>
              <a:defRPr sz="3200"/>
            </a:lvl8pPr>
            <a:lvl9pPr marL="7312302" indent="0" algn="ctr">
              <a:buNone/>
              <a:defRPr sz="3200"/>
            </a:lvl9pPr>
          </a:lstStyle>
          <a:p>
            <a:r>
              <a:rPr lang="en-US" dirty="0"/>
              <a:t>Click to edit Master subtitle style</a:t>
            </a:r>
          </a:p>
        </p:txBody>
      </p:sp>
      <p:sp>
        <p:nvSpPr>
          <p:cNvPr id="4"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170288377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2"/>
          <p:cNvSpPr>
            <a:spLocks noGrp="1"/>
          </p:cNvSpPr>
          <p:nvPr>
            <p:ph type="pic" sz="quarter" idx="11" hasCustomPrompt="1"/>
          </p:nvPr>
        </p:nvSpPr>
        <p:spPr>
          <a:xfrm>
            <a:off x="21371442" y="12865394"/>
            <a:ext cx="2658138" cy="510363"/>
          </a:xfrm>
          <a:blipFill>
            <a:blip r:embed="rId2"/>
            <a:stretch>
              <a:fillRect/>
            </a:stretch>
          </a:blipFill>
        </p:spPr>
        <p:txBody>
          <a:bodyPr/>
          <a:lstStyle>
            <a:lvl1pPr marL="0" indent="0">
              <a:buNone/>
              <a:defRPr/>
            </a:lvl1pPr>
          </a:lstStyle>
          <a:p>
            <a:r>
              <a:rPr lang="en-US" dirty="0"/>
              <a:t> </a:t>
            </a:r>
          </a:p>
        </p:txBody>
      </p:sp>
    </p:spTree>
    <p:extLst>
      <p:ext uri="{BB962C8B-B14F-4D97-AF65-F5344CB8AC3E}">
        <p14:creationId xmlns:p14="http://schemas.microsoft.com/office/powerpoint/2010/main" val="49045342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121305" y="4223211"/>
            <a:ext cx="22153874" cy="79619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a:xfrm>
            <a:off x="17790208" y="12512433"/>
            <a:ext cx="5484972" cy="730250"/>
          </a:xfrm>
          <a:prstGeom prst="rect">
            <a:avLst/>
          </a:prstGeom>
        </p:spPr>
        <p:txBody>
          <a:bodyPr/>
          <a:lstStyle/>
          <a:p>
            <a:fld id="{0A164282-434E-41D4-9582-783D542A7B68}" type="slidenum">
              <a:rPr lang="en-US" smtClean="0"/>
              <a:pPr/>
              <a:t>‹#›</a:t>
            </a:fld>
            <a:endParaRPr lang="en-US"/>
          </a:p>
        </p:txBody>
      </p:sp>
      <p:sp>
        <p:nvSpPr>
          <p:cNvPr id="5" name="Text Placeholder 4"/>
          <p:cNvSpPr>
            <a:spLocks noGrp="1"/>
          </p:cNvSpPr>
          <p:nvPr>
            <p:ph type="body" sz="quarter" idx="13" hasCustomPrompt="1"/>
          </p:nvPr>
        </p:nvSpPr>
        <p:spPr>
          <a:xfrm>
            <a:off x="1120484" y="3068192"/>
            <a:ext cx="22155728" cy="875188"/>
          </a:xfrm>
        </p:spPr>
        <p:txBody>
          <a:bodyPr>
            <a:normAutofit/>
          </a:bodyPr>
          <a:lstStyle>
            <a:lvl1pPr marL="0" indent="0">
              <a:buFontTx/>
              <a:buNone/>
              <a:defRPr sz="3998" cap="all" baseline="0"/>
            </a:lvl1pPr>
            <a:lvl5pPr>
              <a:defRPr/>
            </a:lvl5pPr>
          </a:lstStyle>
          <a:p>
            <a:pPr lvl="0"/>
            <a:r>
              <a:rPr lang="en-US" dirty="0"/>
              <a:t>Secondary refining headline</a:t>
            </a:r>
          </a:p>
        </p:txBody>
      </p:sp>
    </p:spTree>
    <p:extLst>
      <p:ext uri="{BB962C8B-B14F-4D97-AF65-F5344CB8AC3E}">
        <p14:creationId xmlns:p14="http://schemas.microsoft.com/office/powerpoint/2010/main" val="11607435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Slide Number Placeholder 4"/>
          <p:cNvSpPr>
            <a:spLocks noGrp="1"/>
          </p:cNvSpPr>
          <p:nvPr>
            <p:ph type="sldNum" sz="quarter" idx="12"/>
          </p:nvPr>
        </p:nvSpPr>
        <p:spPr>
          <a:xfrm>
            <a:off x="17790208" y="12512433"/>
            <a:ext cx="5484972" cy="730250"/>
          </a:xfrm>
          <a:prstGeom prst="rect">
            <a:avLst/>
          </a:prstGeom>
        </p:spPr>
        <p:txBody>
          <a:bodyPr/>
          <a:lstStyle/>
          <a:p>
            <a:fld id="{0A164282-434E-41D4-9582-783D542A7B68}" type="slidenum">
              <a:rPr lang="en-US" smtClean="0"/>
              <a:pPr/>
              <a:t>‹#›</a:t>
            </a:fld>
            <a:endParaRPr lang="en-US"/>
          </a:p>
        </p:txBody>
      </p:sp>
    </p:spTree>
    <p:extLst>
      <p:ext uri="{BB962C8B-B14F-4D97-AF65-F5344CB8AC3E}">
        <p14:creationId xmlns:p14="http://schemas.microsoft.com/office/powerpoint/2010/main" val="168643368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21305" y="832994"/>
            <a:ext cx="22153874" cy="1844220"/>
          </a:xfrm>
        </p:spPr>
        <p:txBody>
          <a:bodyPr>
            <a:normAutofit/>
          </a:bodyPr>
          <a:lstStyle>
            <a:lvl1pPr>
              <a:defRPr sz="8798"/>
            </a:lvl1pPr>
          </a:lstStyle>
          <a:p>
            <a:r>
              <a:rPr lang="en-US"/>
              <a:t>Click to edit Master title style</a:t>
            </a:r>
          </a:p>
        </p:txBody>
      </p:sp>
      <p:sp>
        <p:nvSpPr>
          <p:cNvPr id="5" name="Slide Number Placeholder 4"/>
          <p:cNvSpPr>
            <a:spLocks noGrp="1"/>
          </p:cNvSpPr>
          <p:nvPr>
            <p:ph type="sldNum" sz="quarter" idx="12"/>
          </p:nvPr>
        </p:nvSpPr>
        <p:spPr>
          <a:xfrm>
            <a:off x="17790208" y="12512433"/>
            <a:ext cx="5484972" cy="730250"/>
          </a:xfrm>
          <a:prstGeom prst="rect">
            <a:avLst/>
          </a:prstGeom>
        </p:spPr>
        <p:txBody>
          <a:bodyPr/>
          <a:lstStyle/>
          <a:p>
            <a:fld id="{0A164282-434E-41D4-9582-783D542A7B68}" type="slidenum">
              <a:rPr lang="en-US" smtClean="0"/>
              <a:pPr/>
              <a:t>‹#›</a:t>
            </a:fld>
            <a:endParaRPr lang="en-US"/>
          </a:p>
        </p:txBody>
      </p:sp>
    </p:spTree>
    <p:extLst>
      <p:ext uri="{BB962C8B-B14F-4D97-AF65-F5344CB8AC3E}">
        <p14:creationId xmlns:p14="http://schemas.microsoft.com/office/powerpoint/2010/main" val="166436243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7802192" y="12512433"/>
            <a:ext cx="5484972" cy="730250"/>
          </a:xfrm>
          <a:prstGeom prst="rect">
            <a:avLst/>
          </a:prstGeom>
        </p:spPr>
        <p:txBody>
          <a:bodyPr/>
          <a:lstStyle/>
          <a:p>
            <a:fld id="{0A164282-434E-41D4-9582-783D542A7B68}" type="slidenum">
              <a:rPr lang="en-US" smtClean="0"/>
              <a:pPr/>
              <a:t>‹#›</a:t>
            </a:fld>
            <a:endParaRPr lang="en-US"/>
          </a:p>
        </p:txBody>
      </p:sp>
    </p:spTree>
    <p:extLst>
      <p:ext uri="{BB962C8B-B14F-4D97-AF65-F5344CB8AC3E}">
        <p14:creationId xmlns:p14="http://schemas.microsoft.com/office/powerpoint/2010/main" val="22634202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618121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306" y="914401"/>
            <a:ext cx="8420260" cy="3873358"/>
          </a:xfrm>
        </p:spPr>
        <p:txBody>
          <a:bodyPr anchor="b">
            <a:noAutofit/>
          </a:bodyPr>
          <a:lstStyle>
            <a:lvl1pPr>
              <a:defRPr sz="7998"/>
            </a:lvl1pPr>
          </a:lstStyle>
          <a:p>
            <a:r>
              <a:rPr lang="en-US"/>
              <a:t>Click to edit Master title style</a:t>
            </a:r>
          </a:p>
        </p:txBody>
      </p:sp>
      <p:sp>
        <p:nvSpPr>
          <p:cNvPr id="3" name="Content Placeholder 2"/>
          <p:cNvSpPr>
            <a:spLocks noGrp="1"/>
          </p:cNvSpPr>
          <p:nvPr>
            <p:ph idx="1"/>
          </p:nvPr>
        </p:nvSpPr>
        <p:spPr>
          <a:xfrm>
            <a:off x="10363678" y="1974853"/>
            <a:ext cx="12911500" cy="9747250"/>
          </a:xfrm>
        </p:spPr>
        <p:txBody>
          <a:bodyPr/>
          <a:lstStyle>
            <a:lvl1pPr>
              <a:defRPr sz="6398">
                <a:latin typeface="+mj-lt"/>
              </a:defRPr>
            </a:lvl1pPr>
            <a:lvl2pPr>
              <a:defRPr sz="5598">
                <a:latin typeface="+mj-lt"/>
              </a:defRPr>
            </a:lvl2pPr>
            <a:lvl3pPr>
              <a:defRPr sz="4798">
                <a:latin typeface="+mj-lt"/>
              </a:defRPr>
            </a:lvl3pPr>
            <a:lvl4pPr>
              <a:defRPr sz="3998">
                <a:latin typeface="+mj-lt"/>
              </a:defRPr>
            </a:lvl4pPr>
            <a:lvl5pPr>
              <a:defRPr sz="3998">
                <a:latin typeface="+mj-lt"/>
              </a:defRPr>
            </a:lvl5pPr>
            <a:lvl6pPr>
              <a:defRPr sz="3998"/>
            </a:lvl6pPr>
            <a:lvl7pPr>
              <a:defRPr sz="3998"/>
            </a:lvl7pPr>
            <a:lvl8pPr>
              <a:defRPr sz="3998"/>
            </a:lvl8pPr>
            <a:lvl9pPr>
              <a:defRPr sz="399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1306" y="5208143"/>
            <a:ext cx="8420260" cy="6529834"/>
          </a:xfrm>
        </p:spPr>
        <p:txBody>
          <a:bodyPr>
            <a:normAutofit/>
          </a:bodyPr>
          <a:lstStyle>
            <a:lvl1pPr marL="0" indent="0">
              <a:buNone/>
              <a:defRPr sz="3998"/>
            </a:lvl1pPr>
            <a:lvl2pPr marL="914038" indent="0">
              <a:buNone/>
              <a:defRPr sz="2800"/>
            </a:lvl2pPr>
            <a:lvl3pPr marL="1828076" indent="0">
              <a:buNone/>
              <a:defRPr sz="2400"/>
            </a:lvl3pPr>
            <a:lvl4pPr marL="2742114" indent="0">
              <a:buNone/>
              <a:defRPr sz="2000"/>
            </a:lvl4pPr>
            <a:lvl5pPr marL="3656152" indent="0">
              <a:buNone/>
              <a:defRPr sz="2000"/>
            </a:lvl5pPr>
            <a:lvl6pPr marL="4570188" indent="0">
              <a:buNone/>
              <a:defRPr sz="2000"/>
            </a:lvl6pPr>
            <a:lvl7pPr marL="5484228" indent="0">
              <a:buNone/>
              <a:defRPr sz="2000"/>
            </a:lvl7pPr>
            <a:lvl8pPr marL="6398266" indent="0">
              <a:buNone/>
              <a:defRPr sz="2000"/>
            </a:lvl8pPr>
            <a:lvl9pPr marL="7312302" indent="0">
              <a:buNone/>
              <a:defRPr sz="2000"/>
            </a:lvl9pPr>
          </a:lstStyle>
          <a:p>
            <a:pPr lvl="0"/>
            <a:r>
              <a:rPr lang="en-US" dirty="0"/>
              <a:t>Click to edit Master text styles</a:t>
            </a:r>
          </a:p>
        </p:txBody>
      </p:sp>
      <p:sp>
        <p:nvSpPr>
          <p:cNvPr id="7" name="Slide Number Placeholder 6"/>
          <p:cNvSpPr>
            <a:spLocks noGrp="1"/>
          </p:cNvSpPr>
          <p:nvPr>
            <p:ph type="sldNum" sz="quarter" idx="12"/>
          </p:nvPr>
        </p:nvSpPr>
        <p:spPr>
          <a:xfrm>
            <a:off x="17790208" y="12512433"/>
            <a:ext cx="5484972" cy="730250"/>
          </a:xfrm>
          <a:prstGeom prst="rect">
            <a:avLst/>
          </a:prstGeom>
        </p:spPr>
        <p:txBody>
          <a:bodyPr/>
          <a:lstStyle/>
          <a:p>
            <a:fld id="{0A164282-434E-41D4-9582-783D542A7B68}" type="slidenum">
              <a:rPr lang="en-US" smtClean="0"/>
              <a:pPr/>
              <a:t>‹#›</a:t>
            </a:fld>
            <a:endParaRPr lang="en-US"/>
          </a:p>
        </p:txBody>
      </p:sp>
    </p:spTree>
    <p:extLst>
      <p:ext uri="{BB962C8B-B14F-4D97-AF65-F5344CB8AC3E}">
        <p14:creationId xmlns:p14="http://schemas.microsoft.com/office/powerpoint/2010/main" val="181936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Meet Mark">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1220701" y="1951767"/>
            <a:ext cx="5697420" cy="5698899"/>
          </a:xfrm>
          <a:prstGeom prst="ellipse">
            <a:avLst/>
          </a:prstGeom>
          <a:blipFill dpi="0" rotWithShape="1">
            <a:blip r:embed="rId2"/>
            <a:srcRect/>
            <a:stretch>
              <a:fillRect t="-7000" b="-39000"/>
            </a:stretch>
          </a:blipFill>
        </p:spPr>
        <p:txBody>
          <a:bodyPr rtlCol="0">
            <a:normAutofit/>
          </a:bodyPr>
          <a:lstStyle>
            <a:lvl1pPr>
              <a:defRPr sz="2399"/>
            </a:lvl1pPr>
          </a:lstStyle>
          <a:p>
            <a:pPr lvl="0"/>
            <a:r>
              <a:rPr lang="en-US" noProof="0" dirty="0"/>
              <a:t> </a:t>
            </a:r>
          </a:p>
        </p:txBody>
      </p:sp>
      <p:sp>
        <p:nvSpPr>
          <p:cNvPr id="13" name="TextBox 12">
            <a:extLst>
              <a:ext uri="{FF2B5EF4-FFF2-40B4-BE49-F238E27FC236}">
                <a16:creationId xmlns:a16="http://schemas.microsoft.com/office/drawing/2014/main" id="{5E1BD6AF-FF63-4C07-B4DB-7252023247F1}"/>
              </a:ext>
            </a:extLst>
          </p:cNvPr>
          <p:cNvSpPr txBox="1"/>
          <p:nvPr/>
        </p:nvSpPr>
        <p:spPr>
          <a:xfrm>
            <a:off x="6394663" y="10770674"/>
            <a:ext cx="235962" cy="338554"/>
          </a:xfrm>
          <a:prstGeom prst="rect">
            <a:avLst/>
          </a:prstGeom>
          <a:noFill/>
        </p:spPr>
        <p:txBody>
          <a:bodyPr wrap="none" rtlCol="0">
            <a:spAutoFit/>
          </a:bodyPr>
          <a:lstStyle/>
          <a:p>
            <a:r>
              <a:rPr lang="en-US" sz="1600" dirty="0"/>
              <a:t>I</a:t>
            </a:r>
          </a:p>
        </p:txBody>
      </p:sp>
      <p:sp>
        <p:nvSpPr>
          <p:cNvPr id="4" name="Picture Placeholder 3"/>
          <p:cNvSpPr>
            <a:spLocks noGrp="1"/>
          </p:cNvSpPr>
          <p:nvPr>
            <p:ph type="pic" sz="quarter" idx="12" hasCustomPrompt="1"/>
          </p:nvPr>
        </p:nvSpPr>
        <p:spPr>
          <a:xfrm>
            <a:off x="7689900" y="4793543"/>
            <a:ext cx="2434750" cy="925053"/>
          </a:xfrm>
          <a:blipFill dpi="0" rotWithShape="0">
            <a:blip r:embed="rId3"/>
            <a:srcRect/>
            <a:stretch>
              <a:fillRect/>
            </a:stretch>
          </a:blipFill>
        </p:spPr>
        <p:txBody>
          <a:bodyPr/>
          <a:lstStyle/>
          <a:p>
            <a:r>
              <a:rPr lang="en-US"/>
              <a:t> </a:t>
            </a:r>
          </a:p>
        </p:txBody>
      </p:sp>
      <p:sp>
        <p:nvSpPr>
          <p:cNvPr id="14" name="Picture Placeholder 3"/>
          <p:cNvSpPr>
            <a:spLocks noGrp="1"/>
          </p:cNvSpPr>
          <p:nvPr>
            <p:ph type="pic" sz="quarter" idx="13" hasCustomPrompt="1"/>
          </p:nvPr>
        </p:nvSpPr>
        <p:spPr>
          <a:xfrm>
            <a:off x="10309555" y="4793543"/>
            <a:ext cx="3031640" cy="925053"/>
          </a:xfrm>
          <a:blipFill dpi="0" rotWithShape="0">
            <a:blip r:embed="rId4"/>
            <a:srcRect/>
            <a:stretch>
              <a:fillRect/>
            </a:stretch>
          </a:blipFill>
        </p:spPr>
        <p:txBody>
          <a:bodyPr/>
          <a:lstStyle/>
          <a:p>
            <a:r>
              <a:rPr lang="en-US"/>
              <a:t> </a:t>
            </a:r>
          </a:p>
        </p:txBody>
      </p:sp>
      <p:sp>
        <p:nvSpPr>
          <p:cNvPr id="15" name="Picture Placeholder 3"/>
          <p:cNvSpPr>
            <a:spLocks noGrp="1"/>
          </p:cNvSpPr>
          <p:nvPr>
            <p:ph type="pic" sz="quarter" idx="14" hasCustomPrompt="1"/>
          </p:nvPr>
        </p:nvSpPr>
        <p:spPr>
          <a:xfrm>
            <a:off x="13471524" y="4801217"/>
            <a:ext cx="3031640" cy="917379"/>
          </a:xfrm>
          <a:blipFill dpi="0" rotWithShape="0">
            <a:blip r:embed="rId5"/>
            <a:srcRect/>
            <a:stretch>
              <a:fillRect/>
            </a:stretch>
          </a:blipFill>
        </p:spPr>
        <p:txBody>
          <a:bodyPr/>
          <a:lstStyle/>
          <a:p>
            <a:r>
              <a:rPr lang="en-US"/>
              <a:t> </a:t>
            </a:r>
          </a:p>
        </p:txBody>
      </p:sp>
      <p:sp>
        <p:nvSpPr>
          <p:cNvPr id="16" name="Picture Placeholder 3"/>
          <p:cNvSpPr>
            <a:spLocks noGrp="1"/>
          </p:cNvSpPr>
          <p:nvPr>
            <p:ph type="pic" sz="quarter" idx="15" hasCustomPrompt="1"/>
          </p:nvPr>
        </p:nvSpPr>
        <p:spPr>
          <a:xfrm>
            <a:off x="19881035" y="3022769"/>
            <a:ext cx="2980813" cy="3556893"/>
          </a:xfrm>
          <a:blipFill dpi="0" rotWithShape="0">
            <a:blip r:embed="rId6"/>
            <a:srcRect/>
            <a:stretch>
              <a:fillRect/>
            </a:stretch>
          </a:blipFill>
        </p:spPr>
        <p:txBody>
          <a:bodyPr/>
          <a:lstStyle/>
          <a:p>
            <a:r>
              <a:rPr lang="en-US"/>
              <a:t> </a:t>
            </a:r>
          </a:p>
        </p:txBody>
      </p:sp>
      <p:grpSp>
        <p:nvGrpSpPr>
          <p:cNvPr id="29" name="Group 28"/>
          <p:cNvGrpSpPr/>
          <p:nvPr userDrawn="1"/>
        </p:nvGrpSpPr>
        <p:grpSpPr>
          <a:xfrm>
            <a:off x="0" y="12482623"/>
            <a:ext cx="24377650" cy="1233377"/>
            <a:chOff x="0" y="12482623"/>
            <a:chExt cx="24377650" cy="1233377"/>
          </a:xfrm>
        </p:grpSpPr>
        <p:sp>
          <p:nvSpPr>
            <p:cNvPr id="30" name="Rectangle 29"/>
            <p:cNvSpPr/>
            <p:nvPr userDrawn="1"/>
          </p:nvSpPr>
          <p:spPr>
            <a:xfrm>
              <a:off x="0" y="12482623"/>
              <a:ext cx="24377650" cy="1233377"/>
            </a:xfrm>
            <a:prstGeom prst="rect">
              <a:avLst/>
            </a:prstGeom>
            <a:solidFill>
              <a:schemeClr val="accent6">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 Placeholder 6"/>
            <p:cNvSpPr txBox="1">
              <a:spLocks/>
            </p:cNvSpPr>
            <p:nvPr userDrawn="1"/>
          </p:nvSpPr>
          <p:spPr bwMode="auto">
            <a:xfrm>
              <a:off x="3690944" y="12709190"/>
              <a:ext cx="6888163"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nSpc>
                  <a:spcPct val="90000"/>
                </a:lnSpc>
                <a:spcBef>
                  <a:spcPts val="2000"/>
                </a:spcBef>
                <a:buFont typeface="Arial" charset="0"/>
                <a:defRPr sz="4000">
                  <a:solidFill>
                    <a:schemeClr val="tx1"/>
                  </a:solidFill>
                  <a:latin typeface="Calibri" charset="0"/>
                  <a:ea typeface="Lato Light" charset="0"/>
                  <a:cs typeface="Lato Light" charset="0"/>
                </a:defRPr>
              </a:lvl1pPr>
              <a:lvl2pPr marL="381000" indent="-190500">
                <a:lnSpc>
                  <a:spcPct val="90000"/>
                </a:lnSpc>
                <a:spcBef>
                  <a:spcPts val="1000"/>
                </a:spcBef>
                <a:buFont typeface="Arial" charset="0"/>
                <a:buChar char="•"/>
                <a:defRPr sz="3200">
                  <a:solidFill>
                    <a:schemeClr val="tx1"/>
                  </a:solidFill>
                  <a:latin typeface="Calibri" charset="0"/>
                  <a:ea typeface="Lato Light" charset="0"/>
                  <a:cs typeface="Lato Light" charset="0"/>
                </a:defRPr>
              </a:lvl2pPr>
              <a:lvl3pPr marL="571500" indent="-190500">
                <a:lnSpc>
                  <a:spcPct val="90000"/>
                </a:lnSpc>
                <a:spcBef>
                  <a:spcPts val="1000"/>
                </a:spcBef>
                <a:buFont typeface="Arial" charset="0"/>
                <a:buChar char="•"/>
                <a:defRPr sz="2400">
                  <a:solidFill>
                    <a:schemeClr val="tx1"/>
                  </a:solidFill>
                  <a:latin typeface="Calibri" charset="0"/>
                  <a:ea typeface="Lato Light" charset="0"/>
                  <a:cs typeface="Lato Light" charset="0"/>
                </a:defRPr>
              </a:lvl3pPr>
              <a:lvl4pPr marL="720725" indent="-184150">
                <a:lnSpc>
                  <a:spcPct val="90000"/>
                </a:lnSpc>
                <a:spcBef>
                  <a:spcPts val="1000"/>
                </a:spcBef>
                <a:buFont typeface="Arial" charset="0"/>
                <a:buChar char="•"/>
                <a:defRPr sz="2000">
                  <a:solidFill>
                    <a:schemeClr val="tx1"/>
                  </a:solidFill>
                  <a:latin typeface="Calibri" charset="0"/>
                  <a:ea typeface="Lato Light" charset="0"/>
                  <a:cs typeface="Lato Light" charset="0"/>
                </a:defRPr>
              </a:lvl4pPr>
              <a:lvl5pPr marL="896938" indent="-176213">
                <a:lnSpc>
                  <a:spcPct val="90000"/>
                </a:lnSpc>
                <a:spcBef>
                  <a:spcPts val="1000"/>
                </a:spcBef>
                <a:buFont typeface="Arial" charset="0"/>
                <a:buChar char="•"/>
                <a:defRPr sz="2000">
                  <a:solidFill>
                    <a:schemeClr val="tx1"/>
                  </a:solidFill>
                  <a:latin typeface="Calibri" charset="0"/>
                  <a:ea typeface="Lato Light" charset="0"/>
                  <a:cs typeface="Lato Light" charset="0"/>
                </a:defRPr>
              </a:lvl5pPr>
              <a:lvl6pPr marL="13541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6pPr>
              <a:lvl7pPr marL="18113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7pPr>
              <a:lvl8pPr marL="22685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8pPr>
              <a:lvl9pPr marL="2725738" indent="-176213" eaLnBrk="0" fontAlgn="base" hangingPunct="0">
                <a:lnSpc>
                  <a:spcPct val="90000"/>
                </a:lnSpc>
                <a:spcBef>
                  <a:spcPts val="1000"/>
                </a:spcBef>
                <a:spcAft>
                  <a:spcPct val="0"/>
                </a:spcAft>
                <a:buFont typeface="Arial" charset="0"/>
                <a:buChar char="•"/>
                <a:defRPr sz="2000">
                  <a:solidFill>
                    <a:schemeClr val="tx1"/>
                  </a:solidFill>
                  <a:latin typeface="Calibri" charset="0"/>
                  <a:ea typeface="Lato Light" charset="0"/>
                  <a:cs typeface="Lato Light" charset="0"/>
                </a:defRPr>
              </a:lvl9pPr>
            </a:lstStyle>
            <a:p>
              <a:pPr algn="ctr" defTabSz="914400" eaLnBrk="1" hangingPunct="1">
                <a:lnSpc>
                  <a:spcPct val="150000"/>
                </a:lnSpc>
                <a:spcBef>
                  <a:spcPts val="438"/>
                </a:spcBef>
                <a:spcAft>
                  <a:spcPts val="600"/>
                </a:spcAft>
              </a:pPr>
              <a:r>
                <a:rPr lang="en-US" altLang="en-US" sz="2400" b="1" dirty="0" err="1">
                  <a:solidFill>
                    <a:schemeClr val="bg1"/>
                  </a:solidFill>
                  <a:latin typeface="Calibri" charset="0"/>
                  <a:ea typeface="Calibri" charset="0"/>
                  <a:cs typeface="Calibri" charset="0"/>
                </a:rPr>
                <a:t>IntelliTect.com</a:t>
              </a:r>
              <a:r>
                <a:rPr lang="en-US" altLang="en-US" sz="2400" b="1" dirty="0">
                  <a:solidFill>
                    <a:schemeClr val="bg1"/>
                  </a:solidFill>
                  <a:latin typeface="Calibri" charset="0"/>
                  <a:ea typeface="Calibri" charset="0"/>
                  <a:cs typeface="Calibri" charset="0"/>
                </a:rPr>
                <a:t>     |     </a:t>
              </a:r>
              <a:r>
                <a:rPr lang="en-US" altLang="en-US" sz="2400" dirty="0" err="1">
                  <a:solidFill>
                    <a:schemeClr val="bg1"/>
                  </a:solidFill>
                  <a:latin typeface="Calibri" charset="0"/>
                  <a:ea typeface="Calibri" charset="0"/>
                  <a:cs typeface="Calibri" charset="0"/>
                </a:rPr>
                <a:t>info@intellitect.com</a:t>
              </a:r>
              <a:endParaRPr lang="en-US" altLang="en-US" sz="2400"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a:p>
              <a:pPr defTabSz="914400" eaLnBrk="1" hangingPunct="1">
                <a:lnSpc>
                  <a:spcPct val="100000"/>
                </a:lnSpc>
                <a:spcBef>
                  <a:spcPts val="438"/>
                </a:spcBef>
                <a:spcAft>
                  <a:spcPts val="600"/>
                </a:spcAft>
              </a:pPr>
              <a:endParaRPr lang="en-US" altLang="en-US" sz="2400" b="1" dirty="0">
                <a:solidFill>
                  <a:schemeClr val="bg1"/>
                </a:solidFill>
                <a:latin typeface="Calibri" charset="0"/>
                <a:ea typeface="Calibri" charset="0"/>
                <a:cs typeface="Calibri" charset="0"/>
              </a:endParaRPr>
            </a:p>
          </p:txBody>
        </p:sp>
        <p:pic>
          <p:nvPicPr>
            <p:cNvPr id="32" name="Picture 6"/>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842605" y="12719490"/>
              <a:ext cx="691857"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7"/>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742278" y="12719490"/>
              <a:ext cx="688973"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8"/>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2617802" y="12719490"/>
              <a:ext cx="688975" cy="657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5" name="Picture Placeholder 2"/>
          <p:cNvSpPr>
            <a:spLocks noGrp="1"/>
          </p:cNvSpPr>
          <p:nvPr>
            <p:ph type="pic" sz="quarter" idx="11" hasCustomPrompt="1"/>
          </p:nvPr>
        </p:nvSpPr>
        <p:spPr>
          <a:xfrm>
            <a:off x="21371442" y="12865394"/>
            <a:ext cx="2658138" cy="510363"/>
          </a:xfrm>
          <a:blipFill>
            <a:blip r:embed="rId10"/>
            <a:stretch>
              <a:fillRect/>
            </a:stretch>
          </a:blipFill>
        </p:spPr>
        <p:txBody>
          <a:bodyPr/>
          <a:lstStyle/>
          <a:p>
            <a:r>
              <a:rPr lang="en-US"/>
              <a:t> </a:t>
            </a:r>
          </a:p>
        </p:txBody>
      </p:sp>
      <p:sp>
        <p:nvSpPr>
          <p:cNvPr id="36" name="Title Placeholder 1"/>
          <p:cNvSpPr>
            <a:spLocks noGrp="1"/>
          </p:cNvSpPr>
          <p:nvPr>
            <p:ph type="title" hasCustomPrompt="1"/>
          </p:nvPr>
        </p:nvSpPr>
        <p:spPr bwMode="auto">
          <a:xfrm>
            <a:off x="7689900" y="1229924"/>
            <a:ext cx="11382826" cy="3109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nchor="b" anchorCtr="0">
            <a:normAutofit/>
          </a:bodyPr>
          <a:lstStyle>
            <a:lvl1pPr>
              <a:defRPr sz="7200">
                <a:solidFill>
                  <a:srgbClr val="2572B7"/>
                </a:solidFill>
              </a:defRPr>
            </a:lvl1pPr>
          </a:lstStyle>
          <a:p>
            <a:pPr lvl="0"/>
            <a:r>
              <a:rPr lang="en-US" altLang="en-US" dirty="0"/>
              <a:t>Meet Mark</a:t>
            </a:r>
          </a:p>
        </p:txBody>
      </p:sp>
      <p:sp>
        <p:nvSpPr>
          <p:cNvPr id="37" name="Text Placeholder 7"/>
          <p:cNvSpPr>
            <a:spLocks noGrp="1"/>
          </p:cNvSpPr>
          <p:nvPr>
            <p:ph type="body" sz="quarter" idx="17" hasCustomPrompt="1"/>
          </p:nvPr>
        </p:nvSpPr>
        <p:spPr>
          <a:xfrm>
            <a:off x="7689850" y="6230938"/>
            <a:ext cx="11382375" cy="5773737"/>
          </a:xfrm>
        </p:spPr>
        <p:txBody>
          <a:bodyPr/>
          <a:lstStyle/>
          <a:p>
            <a:pPr lvl="0"/>
            <a:r>
              <a:rPr lang="en-US" dirty="0" err="1"/>
              <a:t>Mark@IntelliTect.com</a:t>
            </a:r>
            <a:r>
              <a:rPr lang="en-US" dirty="0"/>
              <a:t> </a:t>
            </a:r>
          </a:p>
          <a:p>
            <a:pPr lvl="0"/>
            <a:r>
              <a:rPr lang="en-US" dirty="0" err="1"/>
              <a:t>fb.com</a:t>
            </a:r>
            <a:r>
              <a:rPr lang="en-US" dirty="0"/>
              <a:t>/</a:t>
            </a:r>
            <a:r>
              <a:rPr lang="en-US" dirty="0" err="1"/>
              <a:t>Mark.Michaelis</a:t>
            </a:r>
            <a:r>
              <a:rPr lang="en-US" dirty="0"/>
              <a:t> </a:t>
            </a:r>
          </a:p>
          <a:p>
            <a:pPr lvl="0"/>
            <a:r>
              <a:rPr lang="en-US" dirty="0"/>
              <a:t>Twitter: @</a:t>
            </a:r>
            <a:r>
              <a:rPr lang="en-US" dirty="0" err="1"/>
              <a:t>MarkMichaelis</a:t>
            </a:r>
            <a:endParaRPr lang="en-US" dirty="0"/>
          </a:p>
          <a:p>
            <a:pPr lvl="0"/>
            <a:r>
              <a:rPr lang="en-US" dirty="0"/>
              <a:t>@</a:t>
            </a:r>
            <a:r>
              <a:rPr lang="en-US" dirty="0" err="1"/>
              <a:t>IntelliTect</a:t>
            </a:r>
            <a:r>
              <a:rPr lang="en-US" dirty="0"/>
              <a:t>, </a:t>
            </a:r>
            <a:r>
              <a:rPr lang="en-US" dirty="0" err="1"/>
              <a:t>fb.com</a:t>
            </a:r>
            <a:r>
              <a:rPr lang="en-US" dirty="0"/>
              <a:t>/</a:t>
            </a:r>
            <a:r>
              <a:rPr lang="en-US" dirty="0" err="1"/>
              <a:t>IntelliTect</a:t>
            </a:r>
            <a:r>
              <a:rPr lang="en-US" dirty="0"/>
              <a:t> </a:t>
            </a:r>
          </a:p>
        </p:txBody>
      </p:sp>
    </p:spTree>
    <p:extLst>
      <p:ext uri="{BB962C8B-B14F-4D97-AF65-F5344CB8AC3E}">
        <p14:creationId xmlns:p14="http://schemas.microsoft.com/office/powerpoint/2010/main" val="838958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slideLayout" Target="../slideLayouts/slideLayout7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29" Type="http://schemas.openxmlformats.org/officeDocument/2006/relationships/slideLayout" Target="../slideLayouts/slideLayout79.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32" Type="http://schemas.openxmlformats.org/officeDocument/2006/relationships/theme" Target="../theme/theme3.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28" Type="http://schemas.openxmlformats.org/officeDocument/2006/relationships/slideLayout" Target="../slideLayouts/slideLayout78.xml"/><Relationship Id="rId10" Type="http://schemas.openxmlformats.org/officeDocument/2006/relationships/slideLayout" Target="../slideLayouts/slideLayout60.xml"/><Relationship Id="rId19" Type="http://schemas.openxmlformats.org/officeDocument/2006/relationships/slideLayout" Target="../slideLayouts/slideLayout69.xml"/><Relationship Id="rId31" Type="http://schemas.openxmlformats.org/officeDocument/2006/relationships/slideLayout" Target="../slideLayouts/slideLayout81.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 Id="rId27" Type="http://schemas.openxmlformats.org/officeDocument/2006/relationships/slideLayout" Target="../slideLayouts/slideLayout77.xml"/><Relationship Id="rId30" Type="http://schemas.openxmlformats.org/officeDocument/2006/relationships/slideLayout" Target="../slideLayouts/slideLayout8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microsoft.com/office/2007/relationships/hdphoto" Target="../media/hdphoto7.wdp"/><Relationship Id="rId3" Type="http://schemas.openxmlformats.org/officeDocument/2006/relationships/slideLayout" Target="../slideLayouts/slideLayout84.xml"/><Relationship Id="rId7" Type="http://schemas.openxmlformats.org/officeDocument/2006/relationships/slideLayout" Target="../slideLayouts/slideLayout88.xml"/><Relationship Id="rId12" Type="http://schemas.openxmlformats.org/officeDocument/2006/relationships/image" Target="../media/image39.png"/><Relationship Id="rId2" Type="http://schemas.openxmlformats.org/officeDocument/2006/relationships/slideLayout" Target="../slideLayouts/slideLayout83.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image" Target="../media/image38.emf"/><Relationship Id="rId5" Type="http://schemas.openxmlformats.org/officeDocument/2006/relationships/slideLayout" Target="../slideLayouts/slideLayout86.xml"/><Relationship Id="rId10" Type="http://schemas.openxmlformats.org/officeDocument/2006/relationships/image" Target="../media/image37.png"/><Relationship Id="rId4" Type="http://schemas.openxmlformats.org/officeDocument/2006/relationships/slideLayout" Target="../slideLayouts/slideLayout85.xml"/><Relationship Id="rId9"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16430" y="524104"/>
            <a:ext cx="22990628" cy="967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a:bodyPr>
          <a:lstStyle/>
          <a:p>
            <a:pPr lvl="0"/>
            <a:r>
              <a:rPr lang="en-US" altLang="en-US"/>
              <a:t>Click to edit Master title style</a:t>
            </a:r>
          </a:p>
        </p:txBody>
      </p:sp>
      <p:sp>
        <p:nvSpPr>
          <p:cNvPr id="1027" name="Text Placeholder 2"/>
          <p:cNvSpPr>
            <a:spLocks noGrp="1"/>
          </p:cNvSpPr>
          <p:nvPr>
            <p:ph type="body" idx="1"/>
          </p:nvPr>
        </p:nvSpPr>
        <p:spPr bwMode="auto">
          <a:xfrm>
            <a:off x="816430" y="1920423"/>
            <a:ext cx="22990628" cy="11371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Tree>
  </p:cSld>
  <p:clrMap bg1="lt1" tx1="dk1" bg2="lt2" tx2="dk2" accent1="accent1" accent2="accent2" accent3="accent3" accent4="accent4" accent5="accent5" accent6="accent6" hlink="hlink" folHlink="folHlink"/>
  <p:sldLayoutIdLst>
    <p:sldLayoutId id="2147484374" r:id="rId1"/>
    <p:sldLayoutId id="2147484419" r:id="rId2"/>
    <p:sldLayoutId id="2147484410" r:id="rId3"/>
    <p:sldLayoutId id="2147484411" r:id="rId4"/>
    <p:sldLayoutId id="2147484412" r:id="rId5"/>
    <p:sldLayoutId id="2147484413" r:id="rId6"/>
    <p:sldLayoutId id="2147484414" r:id="rId7"/>
    <p:sldLayoutId id="2147484418" r:id="rId8"/>
    <p:sldLayoutId id="2147484382" r:id="rId9"/>
    <p:sldLayoutId id="2147484424" r:id="rId10"/>
    <p:sldLayoutId id="2147484388" r:id="rId11"/>
    <p:sldLayoutId id="2147484428" r:id="rId12"/>
    <p:sldLayoutId id="2147484373" r:id="rId13"/>
    <p:sldLayoutId id="2147484425" r:id="rId14"/>
    <p:sldLayoutId id="2147484426" r:id="rId15"/>
    <p:sldLayoutId id="2147484420" r:id="rId16"/>
    <p:sldLayoutId id="2147484415" r:id="rId17"/>
    <p:sldLayoutId id="2147484416" r:id="rId18"/>
    <p:sldLayoutId id="2147484427" r:id="rId19"/>
    <p:sldLayoutId id="2147484406" r:id="rId20"/>
    <p:sldLayoutId id="2147484376" r:id="rId21"/>
    <p:sldLayoutId id="2147484377" r:id="rId22"/>
    <p:sldLayoutId id="2147484402" r:id="rId23"/>
    <p:sldLayoutId id="2147484403" r:id="rId24"/>
    <p:sldLayoutId id="2147484407" r:id="rId25"/>
    <p:sldLayoutId id="2147484379" r:id="rId26"/>
    <p:sldLayoutId id="2147484380" r:id="rId27"/>
    <p:sldLayoutId id="2147484381" r:id="rId28"/>
    <p:sldLayoutId id="2147484383" r:id="rId29"/>
    <p:sldLayoutId id="2147484384" r:id="rId30"/>
    <p:sldLayoutId id="2147484385" r:id="rId31"/>
    <p:sldLayoutId id="2147484387" r:id="rId32"/>
    <p:sldLayoutId id="2147484408" r:id="rId33"/>
    <p:sldLayoutId id="2147484390" r:id="rId34"/>
    <p:sldLayoutId id="2147484392" r:id="rId35"/>
    <p:sldLayoutId id="2147484393" r:id="rId36"/>
    <p:sldLayoutId id="2147484396" r:id="rId37"/>
  </p:sldLayoutIdLst>
  <p:hf hdr="0" ftr="0" dt="0"/>
  <p:txStyles>
    <p:titleStyle>
      <a:lvl1pPr algn="l" defTabSz="1827213" rtl="0" eaLnBrk="0" fontAlgn="base" hangingPunct="0">
        <a:lnSpc>
          <a:spcPct val="90000"/>
        </a:lnSpc>
        <a:spcBef>
          <a:spcPct val="0"/>
        </a:spcBef>
        <a:spcAft>
          <a:spcPct val="0"/>
        </a:spcAft>
        <a:defRPr sz="6000" b="1" kern="1200">
          <a:solidFill>
            <a:sysClr val="windowText" lastClr="000000"/>
          </a:solidFill>
          <a:latin typeface="+mn-lt"/>
          <a:ea typeface="Lato Light" charset="0"/>
          <a:cs typeface="Lato Light" charset="0"/>
        </a:defRPr>
      </a:lvl1pPr>
      <a:lvl2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2pPr>
      <a:lvl3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3pPr>
      <a:lvl4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4pPr>
      <a:lvl5pPr algn="l" defTabSz="1827213" rtl="0" eaLnBrk="0" fontAlgn="base" hangingPunct="0">
        <a:lnSpc>
          <a:spcPct val="90000"/>
        </a:lnSpc>
        <a:spcBef>
          <a:spcPct val="0"/>
        </a:spcBef>
        <a:spcAft>
          <a:spcPct val="0"/>
        </a:spcAft>
        <a:defRPr sz="6000" b="1">
          <a:solidFill>
            <a:schemeClr val="tx2"/>
          </a:solidFill>
          <a:latin typeface="Calibri" charset="0"/>
          <a:ea typeface="Lato Light" charset="0"/>
          <a:cs typeface="Lato Light" charset="0"/>
        </a:defRPr>
      </a:lvl5pPr>
      <a:lvl6pPr marL="4572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6pPr>
      <a:lvl7pPr marL="9144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7pPr>
      <a:lvl8pPr marL="1371599"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8pPr>
      <a:lvl9pPr marL="1828800" algn="l" defTabSz="1827213" rtl="0" fontAlgn="base">
        <a:lnSpc>
          <a:spcPct val="90000"/>
        </a:lnSpc>
        <a:spcBef>
          <a:spcPct val="0"/>
        </a:spcBef>
        <a:spcAft>
          <a:spcPct val="0"/>
        </a:spcAft>
        <a:defRPr sz="6000">
          <a:solidFill>
            <a:schemeClr val="tx1"/>
          </a:solidFill>
          <a:latin typeface="Lato Light" charset="0"/>
          <a:ea typeface="Lato Light" charset="0"/>
          <a:cs typeface="Lato Light" charset="0"/>
        </a:defRPr>
      </a:lvl9pPr>
    </p:titleStyle>
    <p:bodyStyle>
      <a:lvl1pPr algn="l" defTabSz="1827213" rtl="0" eaLnBrk="0" fontAlgn="base" hangingPunct="0">
        <a:lnSpc>
          <a:spcPct val="90000"/>
        </a:lnSpc>
        <a:spcBef>
          <a:spcPts val="2000"/>
        </a:spcBef>
        <a:spcAft>
          <a:spcPct val="0"/>
        </a:spcAft>
        <a:buFont typeface="Arial" charset="0"/>
        <a:defRPr sz="4000" kern="1200">
          <a:solidFill>
            <a:schemeClr val="accent6">
              <a:lumMod val="10000"/>
            </a:schemeClr>
          </a:solidFill>
          <a:latin typeface="+mn-lt"/>
          <a:ea typeface="Lato Light" charset="0"/>
          <a:cs typeface="Lato Light" charset="0"/>
        </a:defRPr>
      </a:lvl1pPr>
      <a:lvl2pPr marL="1370013" indent="-457200" algn="l" defTabSz="1827213" rtl="0" eaLnBrk="0" fontAlgn="base" hangingPunct="0">
        <a:lnSpc>
          <a:spcPct val="90000"/>
        </a:lnSpc>
        <a:spcBef>
          <a:spcPts val="1000"/>
        </a:spcBef>
        <a:spcAft>
          <a:spcPct val="0"/>
        </a:spcAft>
        <a:buFont typeface="Arial" charset="0"/>
        <a:buChar char="•"/>
        <a:defRPr sz="3200" kern="1200">
          <a:solidFill>
            <a:schemeClr val="accent6">
              <a:lumMod val="10000"/>
            </a:schemeClr>
          </a:solidFill>
          <a:latin typeface="+mn-lt"/>
          <a:ea typeface="Lato Light" charset="0"/>
          <a:cs typeface="Lato Light" charset="0"/>
        </a:defRPr>
      </a:lvl2pPr>
      <a:lvl3pPr marL="2170113" indent="-342900" algn="l" defTabSz="1827213" rtl="0" eaLnBrk="0" fontAlgn="base" hangingPunct="0">
        <a:lnSpc>
          <a:spcPct val="90000"/>
        </a:lnSpc>
        <a:spcBef>
          <a:spcPts val="1000"/>
        </a:spcBef>
        <a:spcAft>
          <a:spcPct val="0"/>
        </a:spcAft>
        <a:buFont typeface="Arial" charset="0"/>
        <a:buChar char="•"/>
        <a:defRPr sz="2400" kern="1200">
          <a:solidFill>
            <a:schemeClr val="accent6">
              <a:lumMod val="10000"/>
            </a:schemeClr>
          </a:solidFill>
          <a:latin typeface="+mn-lt"/>
          <a:ea typeface="Lato Light" charset="0"/>
          <a:cs typeface="Lato Light" charset="0"/>
        </a:defRPr>
      </a:lvl3pPr>
      <a:lvl4pPr marL="3084512" indent="-342900" algn="l" defTabSz="1827213" rtl="0" eaLnBrk="0" fontAlgn="base" hangingPunct="0">
        <a:lnSpc>
          <a:spcPct val="90000"/>
        </a:lnSpc>
        <a:spcBef>
          <a:spcPts val="1000"/>
        </a:spcBef>
        <a:spcAft>
          <a:spcPct val="0"/>
        </a:spcAft>
        <a:buFont typeface="Arial" charset="0"/>
        <a:buChar char="•"/>
        <a:defRPr sz="2000" kern="1200">
          <a:solidFill>
            <a:schemeClr val="accent6">
              <a:lumMod val="10000"/>
            </a:schemeClr>
          </a:solidFill>
          <a:latin typeface="+mn-lt"/>
          <a:ea typeface="Lato Light" charset="0"/>
          <a:cs typeface="Lato Light" charset="0"/>
        </a:defRPr>
      </a:lvl4pPr>
      <a:lvl5pPr marL="3998913" indent="-342900" algn="l" defTabSz="1827213" rtl="0" eaLnBrk="0" fontAlgn="base" hangingPunct="0">
        <a:lnSpc>
          <a:spcPct val="90000"/>
        </a:lnSpc>
        <a:spcBef>
          <a:spcPts val="1000"/>
        </a:spcBef>
        <a:spcAft>
          <a:spcPct val="0"/>
        </a:spcAft>
        <a:buFont typeface="Arial" charset="0"/>
        <a:buChar char="•"/>
        <a:defRPr sz="2000" kern="1200">
          <a:solidFill>
            <a:schemeClr val="accent6">
              <a:lumMod val="10000"/>
            </a:schemeClr>
          </a:solidFill>
          <a:latin typeface="+mn-lt"/>
          <a:ea typeface="Lato Light" charset="0"/>
          <a:cs typeface="Lato Light" charset="0"/>
        </a:defRPr>
      </a:lvl5pPr>
      <a:lvl6pPr marL="5027942"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5"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6"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0" algn="l" defTabSz="1828343" rtl="0" eaLnBrk="1" latinLnBrk="0" hangingPunct="1">
        <a:defRPr sz="35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1574B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7719" y="582207"/>
            <a:ext cx="23077714" cy="1799330"/>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538347" y="2690104"/>
            <a:ext cx="23077086" cy="553997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99947722"/>
      </p:ext>
    </p:extLst>
  </p:cSld>
  <p:clrMap bg1="dk1" tx1="lt1" bg2="dk2" tx2="lt2" accent1="accent1" accent2="accent2" accent3="accent3" accent4="accent4" accent5="accent5" accent6="accent6" hlink="hlink" folHlink="folHlink"/>
  <p:sldLayoutIdLst>
    <p:sldLayoutId id="2147484439" r:id="rId1"/>
    <p:sldLayoutId id="2147484440" r:id="rId2"/>
    <p:sldLayoutId id="2147484441" r:id="rId3"/>
    <p:sldLayoutId id="2147484442" r:id="rId4"/>
    <p:sldLayoutId id="2147484443" r:id="rId5"/>
    <p:sldLayoutId id="2147484444" r:id="rId6"/>
    <p:sldLayoutId id="2147484445" r:id="rId7"/>
    <p:sldLayoutId id="2147484446" r:id="rId8"/>
    <p:sldLayoutId id="2147484447" r:id="rId9"/>
    <p:sldLayoutId id="2147484448" r:id="rId10"/>
    <p:sldLayoutId id="2147484449" r:id="rId11"/>
    <p:sldLayoutId id="2147484450" r:id="rId12"/>
    <p:sldLayoutId id="2147484451" r:id="rId13"/>
  </p:sldLayoutIdLst>
  <p:transition>
    <p:fade/>
  </p:transition>
  <p:txStyles>
    <p:titleStyle>
      <a:lvl1pPr algn="l" defTabSz="1828010" rtl="0" eaLnBrk="1" latinLnBrk="0" hangingPunct="1">
        <a:lnSpc>
          <a:spcPct val="90000"/>
        </a:lnSpc>
        <a:spcBef>
          <a:spcPct val="0"/>
        </a:spcBef>
        <a:buNone/>
        <a:defRPr lang="en-US" sz="10584" b="0" kern="1200" cap="none" spc="-2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672024" marR="0" indent="-672024" algn="l" defTabSz="1828010" rtl="0" eaLnBrk="1" fontAlgn="auto" latinLnBrk="0" hangingPunct="1">
        <a:lnSpc>
          <a:spcPct val="90000"/>
        </a:lnSpc>
        <a:spcBef>
          <a:spcPct val="20000"/>
        </a:spcBef>
        <a:spcAft>
          <a:spcPts val="0"/>
        </a:spcAft>
        <a:buClrTx/>
        <a:buSzPct val="90000"/>
        <a:buFont typeface="Arial" pitchFamily="34" charset="0"/>
        <a:buChar char="•"/>
        <a:tabLst/>
        <a:defRPr sz="7998" kern="1200" spc="0" baseline="0">
          <a:gradFill>
            <a:gsLst>
              <a:gs pos="1250">
                <a:schemeClr val="tx1"/>
              </a:gs>
              <a:gs pos="100000">
                <a:schemeClr val="tx1"/>
              </a:gs>
            </a:gsLst>
            <a:lin ang="5400000" scaled="0"/>
          </a:gradFill>
          <a:latin typeface="+mj-lt"/>
          <a:ea typeface="+mn-ea"/>
          <a:cs typeface="Segoe UI" panose="020B0502040204020203" pitchFamily="34" charset="0"/>
        </a:defRPr>
      </a:lvl1pPr>
      <a:lvl2pPr marL="1144930" marR="0" indent="-472904" algn="l" defTabSz="1828010" rtl="0" eaLnBrk="1" fontAlgn="auto" latinLnBrk="0" hangingPunct="1">
        <a:lnSpc>
          <a:spcPct val="90000"/>
        </a:lnSpc>
        <a:spcBef>
          <a:spcPct val="20000"/>
        </a:spcBef>
        <a:spcAft>
          <a:spcPts val="0"/>
        </a:spcAft>
        <a:buClrTx/>
        <a:buSzPct val="90000"/>
        <a:buFont typeface="Arial" pitchFamily="34" charset="0"/>
        <a:buChar char="•"/>
        <a:tabLst/>
        <a:defRPr sz="7198" kern="1200" spc="0" baseline="0">
          <a:gradFill>
            <a:gsLst>
              <a:gs pos="1250">
                <a:schemeClr val="tx1"/>
              </a:gs>
              <a:gs pos="100000">
                <a:schemeClr val="tx1"/>
              </a:gs>
            </a:gsLst>
            <a:lin ang="5400000" scaled="0"/>
          </a:gradFill>
          <a:latin typeface="+mj-lt"/>
          <a:ea typeface="+mn-ea"/>
          <a:cs typeface="Segoe UI" panose="020B0502040204020203" pitchFamily="34" charset="0"/>
        </a:defRPr>
      </a:lvl2pPr>
      <a:lvl3pPr marL="1568054" marR="0" indent="-448018" algn="l" defTabSz="1828010" rtl="0" eaLnBrk="1" fontAlgn="auto" latinLnBrk="0" hangingPunct="1">
        <a:lnSpc>
          <a:spcPct val="90000"/>
        </a:lnSpc>
        <a:spcBef>
          <a:spcPct val="20000"/>
        </a:spcBef>
        <a:spcAft>
          <a:spcPts val="0"/>
        </a:spcAft>
        <a:buClrTx/>
        <a:buSzPct val="90000"/>
        <a:buFont typeface="Arial" pitchFamily="34" charset="0"/>
        <a:buChar char="•"/>
        <a:tabLst/>
        <a:defRPr sz="6398" kern="1200" spc="0" baseline="0">
          <a:gradFill>
            <a:gsLst>
              <a:gs pos="1250">
                <a:schemeClr val="tx1"/>
              </a:gs>
              <a:gs pos="100000">
                <a:schemeClr val="tx1"/>
              </a:gs>
            </a:gsLst>
            <a:lin ang="5400000" scaled="0"/>
          </a:gradFill>
          <a:latin typeface="+mj-lt"/>
          <a:ea typeface="+mn-ea"/>
          <a:cs typeface="Segoe UI" panose="020B0502040204020203" pitchFamily="34" charset="0"/>
        </a:defRPr>
      </a:lvl3pPr>
      <a:lvl4pPr marL="2016072" marR="0" indent="-448018" algn="l" defTabSz="1828010" rtl="0" eaLnBrk="1" fontAlgn="auto" latinLnBrk="0" hangingPunct="1">
        <a:lnSpc>
          <a:spcPct val="90000"/>
        </a:lnSpc>
        <a:spcBef>
          <a:spcPct val="20000"/>
        </a:spcBef>
        <a:spcAft>
          <a:spcPts val="0"/>
        </a:spcAft>
        <a:buClrTx/>
        <a:buSzPct val="90000"/>
        <a:buFont typeface="Arial" pitchFamily="34" charset="0"/>
        <a:buChar char="•"/>
        <a:tabLst/>
        <a:defRPr sz="5598" kern="1200" spc="0" baseline="0">
          <a:gradFill>
            <a:gsLst>
              <a:gs pos="1250">
                <a:schemeClr val="tx1"/>
              </a:gs>
              <a:gs pos="100000">
                <a:schemeClr val="tx1"/>
              </a:gs>
            </a:gsLst>
            <a:lin ang="5400000" scaled="0"/>
          </a:gradFill>
          <a:latin typeface="+mj-lt"/>
          <a:ea typeface="+mn-ea"/>
          <a:cs typeface="Segoe UI" panose="020B0502040204020203" pitchFamily="34" charset="0"/>
        </a:defRPr>
      </a:lvl4pPr>
      <a:lvl5pPr marL="2464086" marR="0" indent="-448018" algn="l" defTabSz="1828010" rtl="0" eaLnBrk="1" fontAlgn="auto" latinLnBrk="0" hangingPunct="1">
        <a:lnSpc>
          <a:spcPct val="90000"/>
        </a:lnSpc>
        <a:spcBef>
          <a:spcPct val="20000"/>
        </a:spcBef>
        <a:spcAft>
          <a:spcPts val="0"/>
        </a:spcAft>
        <a:buClrTx/>
        <a:buSzPct val="90000"/>
        <a:buFont typeface="Arial" pitchFamily="34" charset="0"/>
        <a:buChar char="•"/>
        <a:tabLst/>
        <a:defRPr sz="4798" kern="1200" spc="0" baseline="0">
          <a:gradFill>
            <a:gsLst>
              <a:gs pos="1250">
                <a:schemeClr val="tx1"/>
              </a:gs>
              <a:gs pos="100000">
                <a:schemeClr val="tx1"/>
              </a:gs>
            </a:gsLst>
            <a:lin ang="5400000" scaled="0"/>
          </a:gradFill>
          <a:latin typeface="+mj-lt"/>
          <a:ea typeface="+mn-ea"/>
          <a:cs typeface="Segoe UI" panose="020B0502040204020203" pitchFamily="34" charset="0"/>
        </a:defRPr>
      </a:lvl5pPr>
      <a:lvl6pPr marL="5027026" indent="-457002" algn="l" defTabSz="1828010" rtl="0" eaLnBrk="1" latinLnBrk="0" hangingPunct="1">
        <a:spcBef>
          <a:spcPct val="20000"/>
        </a:spcBef>
        <a:buFont typeface="Arial" pitchFamily="34" charset="0"/>
        <a:buChar char="•"/>
        <a:defRPr sz="3920" kern="1200">
          <a:solidFill>
            <a:schemeClr val="tx1"/>
          </a:solidFill>
          <a:latin typeface="+mn-lt"/>
          <a:ea typeface="+mn-ea"/>
          <a:cs typeface="+mn-cs"/>
        </a:defRPr>
      </a:lvl6pPr>
      <a:lvl7pPr marL="5941032" indent="-457002" algn="l" defTabSz="1828010" rtl="0" eaLnBrk="1" latinLnBrk="0" hangingPunct="1">
        <a:spcBef>
          <a:spcPct val="20000"/>
        </a:spcBef>
        <a:buFont typeface="Arial" pitchFamily="34" charset="0"/>
        <a:buChar char="•"/>
        <a:defRPr sz="3920" kern="1200">
          <a:solidFill>
            <a:schemeClr val="tx1"/>
          </a:solidFill>
          <a:latin typeface="+mn-lt"/>
          <a:ea typeface="+mn-ea"/>
          <a:cs typeface="+mn-cs"/>
        </a:defRPr>
      </a:lvl7pPr>
      <a:lvl8pPr marL="6855038" indent="-457002" algn="l" defTabSz="1828010" rtl="0" eaLnBrk="1" latinLnBrk="0" hangingPunct="1">
        <a:spcBef>
          <a:spcPct val="20000"/>
        </a:spcBef>
        <a:buFont typeface="Arial" pitchFamily="34" charset="0"/>
        <a:buChar char="•"/>
        <a:defRPr sz="3920" kern="1200">
          <a:solidFill>
            <a:schemeClr val="tx1"/>
          </a:solidFill>
          <a:latin typeface="+mn-lt"/>
          <a:ea typeface="+mn-ea"/>
          <a:cs typeface="+mn-cs"/>
        </a:defRPr>
      </a:lvl8pPr>
      <a:lvl9pPr marL="7769044" indent="-457002" algn="l" defTabSz="1828010" rtl="0" eaLnBrk="1" latinLnBrk="0" hangingPunct="1">
        <a:spcBef>
          <a:spcPct val="20000"/>
        </a:spcBef>
        <a:buFont typeface="Arial" pitchFamily="34" charset="0"/>
        <a:buChar char="•"/>
        <a:defRPr sz="3920" kern="1200">
          <a:solidFill>
            <a:schemeClr val="tx1"/>
          </a:solidFill>
          <a:latin typeface="+mn-lt"/>
          <a:ea typeface="+mn-ea"/>
          <a:cs typeface="+mn-cs"/>
        </a:defRPr>
      </a:lvl9pPr>
    </p:bodyStyle>
    <p:otherStyle>
      <a:defPPr>
        <a:defRPr lang="en-US"/>
      </a:defPPr>
      <a:lvl1pPr marL="0" algn="l" defTabSz="1828010" rtl="0" eaLnBrk="1" latinLnBrk="0" hangingPunct="1">
        <a:defRPr sz="3528" kern="1200">
          <a:solidFill>
            <a:schemeClr val="tx1"/>
          </a:solidFill>
          <a:latin typeface="+mn-lt"/>
          <a:ea typeface="+mn-ea"/>
          <a:cs typeface="+mn-cs"/>
        </a:defRPr>
      </a:lvl1pPr>
      <a:lvl2pPr marL="914004" algn="l" defTabSz="1828010" rtl="0" eaLnBrk="1" latinLnBrk="0" hangingPunct="1">
        <a:defRPr sz="3528" kern="1200">
          <a:solidFill>
            <a:schemeClr val="tx1"/>
          </a:solidFill>
          <a:latin typeface="+mn-lt"/>
          <a:ea typeface="+mn-ea"/>
          <a:cs typeface="+mn-cs"/>
        </a:defRPr>
      </a:lvl2pPr>
      <a:lvl3pPr marL="1828010" algn="l" defTabSz="1828010" rtl="0" eaLnBrk="1" latinLnBrk="0" hangingPunct="1">
        <a:defRPr sz="3528" kern="1200">
          <a:solidFill>
            <a:schemeClr val="tx1"/>
          </a:solidFill>
          <a:latin typeface="+mn-lt"/>
          <a:ea typeface="+mn-ea"/>
          <a:cs typeface="+mn-cs"/>
        </a:defRPr>
      </a:lvl3pPr>
      <a:lvl4pPr marL="2742014" algn="l" defTabSz="1828010" rtl="0" eaLnBrk="1" latinLnBrk="0" hangingPunct="1">
        <a:defRPr sz="3528" kern="1200">
          <a:solidFill>
            <a:schemeClr val="tx1"/>
          </a:solidFill>
          <a:latin typeface="+mn-lt"/>
          <a:ea typeface="+mn-ea"/>
          <a:cs typeface="+mn-cs"/>
        </a:defRPr>
      </a:lvl4pPr>
      <a:lvl5pPr marL="3656020" algn="l" defTabSz="1828010" rtl="0" eaLnBrk="1" latinLnBrk="0" hangingPunct="1">
        <a:defRPr sz="3528" kern="1200">
          <a:solidFill>
            <a:schemeClr val="tx1"/>
          </a:solidFill>
          <a:latin typeface="+mn-lt"/>
          <a:ea typeface="+mn-ea"/>
          <a:cs typeface="+mn-cs"/>
        </a:defRPr>
      </a:lvl5pPr>
      <a:lvl6pPr marL="4570026" algn="l" defTabSz="1828010" rtl="0" eaLnBrk="1" latinLnBrk="0" hangingPunct="1">
        <a:defRPr sz="3528" kern="1200">
          <a:solidFill>
            <a:schemeClr val="tx1"/>
          </a:solidFill>
          <a:latin typeface="+mn-lt"/>
          <a:ea typeface="+mn-ea"/>
          <a:cs typeface="+mn-cs"/>
        </a:defRPr>
      </a:lvl6pPr>
      <a:lvl7pPr marL="5484030" algn="l" defTabSz="1828010" rtl="0" eaLnBrk="1" latinLnBrk="0" hangingPunct="1">
        <a:defRPr sz="3528" kern="1200">
          <a:solidFill>
            <a:schemeClr val="tx1"/>
          </a:solidFill>
          <a:latin typeface="+mn-lt"/>
          <a:ea typeface="+mn-ea"/>
          <a:cs typeface="+mn-cs"/>
        </a:defRPr>
      </a:lvl7pPr>
      <a:lvl8pPr marL="6398034" algn="l" defTabSz="1828010" rtl="0" eaLnBrk="1" latinLnBrk="0" hangingPunct="1">
        <a:defRPr sz="3528" kern="1200">
          <a:solidFill>
            <a:schemeClr val="tx1"/>
          </a:solidFill>
          <a:latin typeface="+mn-lt"/>
          <a:ea typeface="+mn-ea"/>
          <a:cs typeface="+mn-cs"/>
        </a:defRPr>
      </a:lvl8pPr>
      <a:lvl9pPr marL="7312042" algn="l" defTabSz="1828010" rtl="0" eaLnBrk="1" latinLnBrk="0" hangingPunct="1">
        <a:defRPr sz="3528"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2772" y="549278"/>
            <a:ext cx="23668075" cy="2286000"/>
          </a:xfrm>
          <a:prstGeom prst="rect">
            <a:avLst/>
          </a:prstGeom>
        </p:spPr>
        <p:txBody>
          <a:bodyPr vert="horz" lIns="120838" tIns="60419" rIns="120838" bIns="60419"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82772" y="3200407"/>
            <a:ext cx="23668075" cy="10196616"/>
          </a:xfrm>
          <a:prstGeom prst="rect">
            <a:avLst/>
          </a:prstGeom>
        </p:spPr>
        <p:txBody>
          <a:bodyPr vert="horz" lIns="120838" tIns="60419" rIns="120838" bIns="6041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21837463"/>
      </p:ext>
    </p:extLst>
  </p:cSld>
  <p:clrMap bg1="lt1" tx1="dk1" bg2="lt2" tx2="dk2" accent1="accent1" accent2="accent2" accent3="accent3" accent4="accent4" accent5="accent5" accent6="accent6" hlink="hlink" folHlink="folHlink"/>
  <p:sldLayoutIdLst>
    <p:sldLayoutId id="2147484453" r:id="rId1"/>
    <p:sldLayoutId id="2147484454" r:id="rId2"/>
    <p:sldLayoutId id="2147484455" r:id="rId3"/>
    <p:sldLayoutId id="2147484456" r:id="rId4"/>
    <p:sldLayoutId id="2147484457" r:id="rId5"/>
    <p:sldLayoutId id="2147484458" r:id="rId6"/>
    <p:sldLayoutId id="2147484459" r:id="rId7"/>
    <p:sldLayoutId id="2147484460" r:id="rId8"/>
    <p:sldLayoutId id="2147484461" r:id="rId9"/>
    <p:sldLayoutId id="2147484462" r:id="rId10"/>
    <p:sldLayoutId id="2147484463" r:id="rId11"/>
    <p:sldLayoutId id="2147484464" r:id="rId12"/>
    <p:sldLayoutId id="2147484465" r:id="rId13"/>
    <p:sldLayoutId id="2147484466" r:id="rId14"/>
    <p:sldLayoutId id="2147484467" r:id="rId15"/>
    <p:sldLayoutId id="2147484468" r:id="rId16"/>
    <p:sldLayoutId id="2147484469" r:id="rId17"/>
    <p:sldLayoutId id="2147484470" r:id="rId18"/>
    <p:sldLayoutId id="2147484471" r:id="rId19"/>
    <p:sldLayoutId id="2147484472" r:id="rId20"/>
    <p:sldLayoutId id="2147484473" r:id="rId21"/>
    <p:sldLayoutId id="2147484474" r:id="rId22"/>
    <p:sldLayoutId id="2147484475" r:id="rId23"/>
    <p:sldLayoutId id="2147484476" r:id="rId24"/>
    <p:sldLayoutId id="2147484477" r:id="rId25"/>
    <p:sldLayoutId id="2147484478" r:id="rId26"/>
    <p:sldLayoutId id="2147484479" r:id="rId27"/>
    <p:sldLayoutId id="2147484480" r:id="rId28"/>
    <p:sldLayoutId id="2147484481" r:id="rId29"/>
    <p:sldLayoutId id="2147484482" r:id="rId30"/>
    <p:sldLayoutId id="2147484483" r:id="rId31"/>
  </p:sldLayoutIdLst>
  <p:hf sldNum="0" hdr="0" ftr="0"/>
  <p:txStyles>
    <p:titleStyle>
      <a:lvl1pPr algn="l" defTabSz="2368666" rtl="0" eaLnBrk="1" latinLnBrk="0" hangingPunct="1">
        <a:spcBef>
          <a:spcPct val="0"/>
        </a:spcBef>
        <a:buNone/>
        <a:defRPr sz="10586" kern="1200">
          <a:solidFill>
            <a:srgbClr val="58595B"/>
          </a:solidFill>
          <a:latin typeface="Segoe UI Light" panose="020B0502040204020203" pitchFamily="34" charset="0"/>
          <a:ea typeface="Segoe UI" panose="020B0502040204020203" pitchFamily="34" charset="0"/>
          <a:cs typeface="Segoe UI" panose="020B0502040204020203" pitchFamily="34" charset="0"/>
        </a:defRPr>
      </a:lvl1pPr>
    </p:titleStyle>
    <p:bodyStyle>
      <a:lvl1pPr marL="0" indent="0" algn="l" defTabSz="2368666" rtl="0" eaLnBrk="1" latinLnBrk="0" hangingPunct="1">
        <a:lnSpc>
          <a:spcPct val="90000"/>
        </a:lnSpc>
        <a:spcBef>
          <a:spcPts val="1176"/>
        </a:spcBef>
        <a:spcAft>
          <a:spcPts val="1176"/>
        </a:spcAft>
        <a:buFontTx/>
        <a:buNone/>
        <a:defRPr sz="3920" kern="1200">
          <a:solidFill>
            <a:srgbClr val="58595B"/>
          </a:solidFill>
          <a:latin typeface="Segoe UI" panose="020B0502040204020203" pitchFamily="34" charset="0"/>
          <a:ea typeface="Segoe UI" panose="020B0502040204020203" pitchFamily="34" charset="0"/>
          <a:cs typeface="Segoe UI" panose="020B0502040204020203" pitchFamily="34" charset="0"/>
        </a:defRPr>
      </a:lvl1pPr>
      <a:lvl2pPr marL="1184332" indent="0" algn="l" defTabSz="2368666" rtl="0" eaLnBrk="1" latinLnBrk="0" hangingPunct="1">
        <a:lnSpc>
          <a:spcPct val="90000"/>
        </a:lnSpc>
        <a:spcBef>
          <a:spcPts val="1176"/>
        </a:spcBef>
        <a:spcAft>
          <a:spcPts val="1176"/>
        </a:spcAft>
        <a:buFontTx/>
        <a:buNone/>
        <a:defRPr sz="3920" kern="1200">
          <a:solidFill>
            <a:srgbClr val="58595B"/>
          </a:solidFill>
          <a:latin typeface="Segoe UI" panose="020B0502040204020203" pitchFamily="34" charset="0"/>
          <a:ea typeface="Segoe UI" panose="020B0502040204020203" pitchFamily="34" charset="0"/>
          <a:cs typeface="Segoe UI" panose="020B0502040204020203" pitchFamily="34" charset="0"/>
        </a:defRPr>
      </a:lvl2pPr>
      <a:lvl3pPr marL="2368666" indent="0" algn="l" defTabSz="2368666" rtl="0" eaLnBrk="1" latinLnBrk="0" hangingPunct="1">
        <a:lnSpc>
          <a:spcPct val="90000"/>
        </a:lnSpc>
        <a:spcBef>
          <a:spcPts val="1176"/>
        </a:spcBef>
        <a:spcAft>
          <a:spcPts val="1176"/>
        </a:spcAft>
        <a:buFontTx/>
        <a:buNone/>
        <a:defRPr sz="3920" kern="1200">
          <a:solidFill>
            <a:srgbClr val="58595B"/>
          </a:solidFill>
          <a:latin typeface="Segoe UI" panose="020B0502040204020203" pitchFamily="34" charset="0"/>
          <a:ea typeface="Segoe UI" panose="020B0502040204020203" pitchFamily="34" charset="0"/>
          <a:cs typeface="Segoe UI" panose="020B0502040204020203" pitchFamily="34" charset="0"/>
        </a:defRPr>
      </a:lvl3pPr>
      <a:lvl4pPr marL="3552998" indent="0" algn="l" defTabSz="2368666" rtl="0" eaLnBrk="1" latinLnBrk="0" hangingPunct="1">
        <a:lnSpc>
          <a:spcPct val="90000"/>
        </a:lnSpc>
        <a:spcBef>
          <a:spcPts val="1176"/>
        </a:spcBef>
        <a:spcAft>
          <a:spcPts val="1176"/>
        </a:spcAft>
        <a:buFontTx/>
        <a:buNone/>
        <a:defRPr sz="3920" kern="1200">
          <a:solidFill>
            <a:srgbClr val="58595B"/>
          </a:solidFill>
          <a:latin typeface="Segoe UI" panose="020B0502040204020203" pitchFamily="34" charset="0"/>
          <a:ea typeface="Segoe UI" panose="020B0502040204020203" pitchFamily="34" charset="0"/>
          <a:cs typeface="Segoe UI" panose="020B0502040204020203" pitchFamily="34" charset="0"/>
        </a:defRPr>
      </a:lvl4pPr>
      <a:lvl5pPr marL="4737330" indent="0" algn="l" defTabSz="2368666" rtl="0" eaLnBrk="1" latinLnBrk="0" hangingPunct="1">
        <a:lnSpc>
          <a:spcPct val="90000"/>
        </a:lnSpc>
        <a:spcBef>
          <a:spcPts val="1176"/>
        </a:spcBef>
        <a:spcAft>
          <a:spcPts val="1176"/>
        </a:spcAft>
        <a:buFontTx/>
        <a:buNone/>
        <a:defRPr sz="3920" kern="1200">
          <a:solidFill>
            <a:srgbClr val="58595B"/>
          </a:solidFill>
          <a:latin typeface="Segoe UI" panose="020B0502040204020203" pitchFamily="34" charset="0"/>
          <a:ea typeface="Segoe UI" panose="020B0502040204020203" pitchFamily="34" charset="0"/>
          <a:cs typeface="Segoe UI" panose="020B0502040204020203" pitchFamily="34" charset="0"/>
        </a:defRPr>
      </a:lvl5pPr>
      <a:lvl6pPr marL="6513830" indent="-592166" algn="l" defTabSz="2368666" rtl="0" eaLnBrk="1" latinLnBrk="0" hangingPunct="1">
        <a:spcBef>
          <a:spcPct val="20000"/>
        </a:spcBef>
        <a:buFont typeface="Arial" panose="020B0604020202020204" pitchFamily="34" charset="0"/>
        <a:buChar char="•"/>
        <a:defRPr sz="5096" kern="1200">
          <a:solidFill>
            <a:schemeClr val="tx1"/>
          </a:solidFill>
          <a:latin typeface="+mn-lt"/>
          <a:ea typeface="+mn-ea"/>
          <a:cs typeface="+mn-cs"/>
        </a:defRPr>
      </a:lvl6pPr>
      <a:lvl7pPr marL="7698164" indent="-592166" algn="l" defTabSz="2368666" rtl="0" eaLnBrk="1" latinLnBrk="0" hangingPunct="1">
        <a:spcBef>
          <a:spcPct val="20000"/>
        </a:spcBef>
        <a:buFont typeface="Arial" panose="020B0604020202020204" pitchFamily="34" charset="0"/>
        <a:buChar char="•"/>
        <a:defRPr sz="5096" kern="1200">
          <a:solidFill>
            <a:schemeClr val="tx1"/>
          </a:solidFill>
          <a:latin typeface="+mn-lt"/>
          <a:ea typeface="+mn-ea"/>
          <a:cs typeface="+mn-cs"/>
        </a:defRPr>
      </a:lvl7pPr>
      <a:lvl8pPr marL="8882498" indent="-592166" algn="l" defTabSz="2368666" rtl="0" eaLnBrk="1" latinLnBrk="0" hangingPunct="1">
        <a:spcBef>
          <a:spcPct val="20000"/>
        </a:spcBef>
        <a:buFont typeface="Arial" panose="020B0604020202020204" pitchFamily="34" charset="0"/>
        <a:buChar char="•"/>
        <a:defRPr sz="5096" kern="1200">
          <a:solidFill>
            <a:schemeClr val="tx1"/>
          </a:solidFill>
          <a:latin typeface="+mn-lt"/>
          <a:ea typeface="+mn-ea"/>
          <a:cs typeface="+mn-cs"/>
        </a:defRPr>
      </a:lvl8pPr>
      <a:lvl9pPr marL="10066828" indent="-592166" algn="l" defTabSz="2368666" rtl="0" eaLnBrk="1" latinLnBrk="0" hangingPunct="1">
        <a:spcBef>
          <a:spcPct val="20000"/>
        </a:spcBef>
        <a:buFont typeface="Arial" panose="020B0604020202020204" pitchFamily="34" charset="0"/>
        <a:buChar char="•"/>
        <a:defRPr sz="5096" kern="1200">
          <a:solidFill>
            <a:schemeClr val="tx1"/>
          </a:solidFill>
          <a:latin typeface="+mn-lt"/>
          <a:ea typeface="+mn-ea"/>
          <a:cs typeface="+mn-cs"/>
        </a:defRPr>
      </a:lvl9pPr>
    </p:bodyStyle>
    <p:otherStyle>
      <a:defPPr>
        <a:defRPr lang="en-US"/>
      </a:defPPr>
      <a:lvl1pPr marL="0" algn="l" defTabSz="2368666" rtl="0" eaLnBrk="1" latinLnBrk="0" hangingPunct="1">
        <a:defRPr sz="4704" kern="1200">
          <a:solidFill>
            <a:schemeClr val="tx1"/>
          </a:solidFill>
          <a:latin typeface="+mn-lt"/>
          <a:ea typeface="+mn-ea"/>
          <a:cs typeface="+mn-cs"/>
        </a:defRPr>
      </a:lvl1pPr>
      <a:lvl2pPr marL="1184334" algn="l" defTabSz="2368666" rtl="0" eaLnBrk="1" latinLnBrk="0" hangingPunct="1">
        <a:defRPr sz="4704" kern="1200">
          <a:solidFill>
            <a:schemeClr val="tx1"/>
          </a:solidFill>
          <a:latin typeface="+mn-lt"/>
          <a:ea typeface="+mn-ea"/>
          <a:cs typeface="+mn-cs"/>
        </a:defRPr>
      </a:lvl2pPr>
      <a:lvl3pPr marL="2368666" algn="l" defTabSz="2368666" rtl="0" eaLnBrk="1" latinLnBrk="0" hangingPunct="1">
        <a:defRPr sz="4704" kern="1200">
          <a:solidFill>
            <a:schemeClr val="tx1"/>
          </a:solidFill>
          <a:latin typeface="+mn-lt"/>
          <a:ea typeface="+mn-ea"/>
          <a:cs typeface="+mn-cs"/>
        </a:defRPr>
      </a:lvl3pPr>
      <a:lvl4pPr marL="3552998" algn="l" defTabSz="2368666" rtl="0" eaLnBrk="1" latinLnBrk="0" hangingPunct="1">
        <a:defRPr sz="4704" kern="1200">
          <a:solidFill>
            <a:schemeClr val="tx1"/>
          </a:solidFill>
          <a:latin typeface="+mn-lt"/>
          <a:ea typeface="+mn-ea"/>
          <a:cs typeface="+mn-cs"/>
        </a:defRPr>
      </a:lvl4pPr>
      <a:lvl5pPr marL="4737330" algn="l" defTabSz="2368666" rtl="0" eaLnBrk="1" latinLnBrk="0" hangingPunct="1">
        <a:defRPr sz="4704" kern="1200">
          <a:solidFill>
            <a:schemeClr val="tx1"/>
          </a:solidFill>
          <a:latin typeface="+mn-lt"/>
          <a:ea typeface="+mn-ea"/>
          <a:cs typeface="+mn-cs"/>
        </a:defRPr>
      </a:lvl5pPr>
      <a:lvl6pPr marL="5921664" algn="l" defTabSz="2368666" rtl="0" eaLnBrk="1" latinLnBrk="0" hangingPunct="1">
        <a:defRPr sz="4704" kern="1200">
          <a:solidFill>
            <a:schemeClr val="tx1"/>
          </a:solidFill>
          <a:latin typeface="+mn-lt"/>
          <a:ea typeface="+mn-ea"/>
          <a:cs typeface="+mn-cs"/>
        </a:defRPr>
      </a:lvl6pPr>
      <a:lvl7pPr marL="7105998" algn="l" defTabSz="2368666" rtl="0" eaLnBrk="1" latinLnBrk="0" hangingPunct="1">
        <a:defRPr sz="4704" kern="1200">
          <a:solidFill>
            <a:schemeClr val="tx1"/>
          </a:solidFill>
          <a:latin typeface="+mn-lt"/>
          <a:ea typeface="+mn-ea"/>
          <a:cs typeface="+mn-cs"/>
        </a:defRPr>
      </a:lvl7pPr>
      <a:lvl8pPr marL="8290330" algn="l" defTabSz="2368666" rtl="0" eaLnBrk="1" latinLnBrk="0" hangingPunct="1">
        <a:defRPr sz="4704" kern="1200">
          <a:solidFill>
            <a:schemeClr val="tx1"/>
          </a:solidFill>
          <a:latin typeface="+mn-lt"/>
          <a:ea typeface="+mn-ea"/>
          <a:cs typeface="+mn-cs"/>
        </a:defRPr>
      </a:lvl8pPr>
      <a:lvl9pPr marL="9474662" algn="l" defTabSz="2368666" rtl="0" eaLnBrk="1" latinLnBrk="0" hangingPunct="1">
        <a:defRPr sz="4704"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1D4380"/>
        </a:soli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10" cstate="print">
            <a:extLst>
              <a:ext uri="{28A0092B-C50C-407E-A947-70E740481C1C}">
                <a14:useLocalDpi xmlns:a14="http://schemas.microsoft.com/office/drawing/2010/main" val="0"/>
              </a:ext>
            </a:extLst>
          </a:blip>
          <a:srcRect r="3957" b="4063"/>
          <a:stretch/>
        </p:blipFill>
        <p:spPr>
          <a:xfrm>
            <a:off x="1" y="3"/>
            <a:ext cx="24333874" cy="13714054"/>
          </a:xfrm>
          <a:prstGeom prst="rect">
            <a:avLst/>
          </a:prstGeom>
        </p:spPr>
      </p:pic>
      <p:sp>
        <p:nvSpPr>
          <p:cNvPr id="2" name="Title Placeholder 1"/>
          <p:cNvSpPr>
            <a:spLocks noGrp="1"/>
          </p:cNvSpPr>
          <p:nvPr>
            <p:ph type="title"/>
          </p:nvPr>
        </p:nvSpPr>
        <p:spPr>
          <a:xfrm>
            <a:off x="1121305" y="684712"/>
            <a:ext cx="22153874" cy="191520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1121305" y="2965624"/>
            <a:ext cx="22153874" cy="883946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1"/>
          <a:stretch>
            <a:fillRect/>
          </a:stretch>
        </p:blipFill>
        <p:spPr>
          <a:xfrm>
            <a:off x="897033" y="-3833420"/>
            <a:ext cx="3832422" cy="3833420"/>
          </a:xfrm>
          <a:prstGeom prst="rect">
            <a:avLst/>
          </a:prstGeom>
        </p:spPr>
      </p:pic>
      <p:sp>
        <p:nvSpPr>
          <p:cNvPr id="8" name="Rectangle 7"/>
          <p:cNvSpPr/>
          <p:nvPr userDrawn="1"/>
        </p:nvSpPr>
        <p:spPr>
          <a:xfrm>
            <a:off x="5031036" y="-2599903"/>
            <a:ext cx="1696384" cy="1366394"/>
          </a:xfrm>
          <a:prstGeom prst="rect">
            <a:avLst/>
          </a:prstGeom>
          <a:solidFill>
            <a:srgbClr val="289F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076"/>
            <a:endParaRPr lang="en-US" sz="3598">
              <a:solidFill>
                <a:srgbClr val="FFFFFF"/>
              </a:solidFill>
            </a:endParaRPr>
          </a:p>
        </p:txBody>
      </p:sp>
      <p:sp>
        <p:nvSpPr>
          <p:cNvPr id="9" name="Rectangle 8"/>
          <p:cNvSpPr/>
          <p:nvPr userDrawn="1"/>
        </p:nvSpPr>
        <p:spPr>
          <a:xfrm>
            <a:off x="6934754" y="-2599903"/>
            <a:ext cx="1696384" cy="1366394"/>
          </a:xfrm>
          <a:prstGeom prst="rect">
            <a:avLst/>
          </a:prstGeom>
          <a:solidFill>
            <a:srgbClr val="80B9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076"/>
            <a:endParaRPr lang="en-US" sz="3598">
              <a:solidFill>
                <a:srgbClr val="FFFFFF"/>
              </a:solidFill>
            </a:endParaRPr>
          </a:p>
        </p:txBody>
      </p:sp>
      <p:sp>
        <p:nvSpPr>
          <p:cNvPr id="10" name="Rectangle 9"/>
          <p:cNvSpPr/>
          <p:nvPr userDrawn="1"/>
        </p:nvSpPr>
        <p:spPr>
          <a:xfrm>
            <a:off x="8932718" y="-2599903"/>
            <a:ext cx="1696384" cy="1366394"/>
          </a:xfrm>
          <a:prstGeom prst="rect">
            <a:avLst/>
          </a:prstGeom>
          <a:solidFill>
            <a:srgbClr val="3C45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076"/>
            <a:endParaRPr lang="en-US" sz="3598">
              <a:solidFill>
                <a:srgbClr val="FFFFFF"/>
              </a:solidFill>
            </a:endParaRPr>
          </a:p>
        </p:txBody>
      </p:sp>
      <p:sp>
        <p:nvSpPr>
          <p:cNvPr id="11" name="Rectangle 10"/>
          <p:cNvSpPr/>
          <p:nvPr userDrawn="1"/>
        </p:nvSpPr>
        <p:spPr>
          <a:xfrm>
            <a:off x="10798738" y="-2599903"/>
            <a:ext cx="1696384" cy="1366394"/>
          </a:xfrm>
          <a:prstGeom prst="rect">
            <a:avLst/>
          </a:prstGeom>
          <a:solidFill>
            <a:srgbClr val="E34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076"/>
            <a:endParaRPr lang="en-US" sz="3598">
              <a:solidFill>
                <a:srgbClr val="FFFFFF"/>
              </a:solidFill>
            </a:endParaRPr>
          </a:p>
        </p:txBody>
      </p:sp>
      <p:sp>
        <p:nvSpPr>
          <p:cNvPr id="12" name="Rectangle 11"/>
          <p:cNvSpPr/>
          <p:nvPr userDrawn="1"/>
        </p:nvSpPr>
        <p:spPr>
          <a:xfrm>
            <a:off x="12664756" y="-2599903"/>
            <a:ext cx="1696384" cy="1366394"/>
          </a:xfrm>
          <a:prstGeom prst="rect">
            <a:avLst/>
          </a:prstGeom>
          <a:solidFill>
            <a:srgbClr val="0171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076"/>
            <a:endParaRPr lang="en-US" sz="3598">
              <a:solidFill>
                <a:srgbClr val="FFFFFF"/>
              </a:solidFill>
            </a:endParaRPr>
          </a:p>
        </p:txBody>
      </p:sp>
      <p:sp>
        <p:nvSpPr>
          <p:cNvPr id="13" name="Rectangle 12"/>
          <p:cNvSpPr/>
          <p:nvPr userDrawn="1"/>
        </p:nvSpPr>
        <p:spPr>
          <a:xfrm>
            <a:off x="14606172" y="-2599903"/>
            <a:ext cx="1696384" cy="1366394"/>
          </a:xfrm>
          <a:prstGeom prst="rect">
            <a:avLst/>
          </a:prstGeom>
          <a:solidFill>
            <a:srgbClr val="1D43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076"/>
            <a:endParaRPr lang="en-US" sz="3598">
              <a:solidFill>
                <a:srgbClr val="FFFFFF"/>
              </a:solidFill>
            </a:endParaRPr>
          </a:p>
        </p:txBody>
      </p:sp>
      <p:pic>
        <p:nvPicPr>
          <p:cNvPr id="17" name="Picture 16"/>
          <p:cNvPicPr>
            <a:picLocks noChangeAspect="1"/>
          </p:cNvPicPr>
          <p:nvPr userDrawn="1"/>
        </p:nvPicPr>
        <p:blipFill>
          <a:blip r:embed="rId12" cstate="print">
            <a:extLst>
              <a:ext uri="{BEBA8EAE-BF5A-486C-A8C5-ECC9F3942E4B}">
                <a14:imgProps xmlns:a14="http://schemas.microsoft.com/office/drawing/2010/main">
                  <a14:imgLayer r:embed="rId13">
                    <a14:imgEffect>
                      <a14:brightnessContrast bright="100000"/>
                    </a14:imgEffect>
                  </a14:imgLayer>
                </a14:imgProps>
              </a:ext>
              <a:ext uri="{28A0092B-C50C-407E-A947-70E740481C1C}">
                <a14:useLocalDpi xmlns:a14="http://schemas.microsoft.com/office/drawing/2010/main" val="0"/>
              </a:ext>
            </a:extLst>
          </a:blip>
          <a:stretch>
            <a:fillRect/>
          </a:stretch>
        </p:blipFill>
        <p:spPr bwMode="invGray">
          <a:xfrm>
            <a:off x="21143709" y="832995"/>
            <a:ext cx="2131470" cy="456710"/>
          </a:xfrm>
          <a:prstGeom prst="rect">
            <a:avLst/>
          </a:prstGeom>
        </p:spPr>
      </p:pic>
    </p:spTree>
    <p:extLst>
      <p:ext uri="{BB962C8B-B14F-4D97-AF65-F5344CB8AC3E}">
        <p14:creationId xmlns:p14="http://schemas.microsoft.com/office/powerpoint/2010/main" val="1457085804"/>
      </p:ext>
    </p:extLst>
  </p:cSld>
  <p:clrMap bg1="lt1" tx1="dk1" bg2="lt2" tx2="dk2" accent1="accent1" accent2="accent2" accent3="accent3" accent4="accent4" accent5="accent5" accent6="accent6" hlink="hlink" folHlink="folHlink"/>
  <p:sldLayoutIdLst>
    <p:sldLayoutId id="2147484430" r:id="rId1"/>
    <p:sldLayoutId id="2147484431" r:id="rId2"/>
    <p:sldLayoutId id="2147484432" r:id="rId3"/>
    <p:sldLayoutId id="2147484433" r:id="rId4"/>
    <p:sldLayoutId id="2147484434" r:id="rId5"/>
    <p:sldLayoutId id="2147484435" r:id="rId6"/>
    <p:sldLayoutId id="2147484436" r:id="rId7"/>
    <p:sldLayoutId id="2147484437" r:id="rId8"/>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hdr="0" ftr="0" dt="0"/>
  <p:txStyles>
    <p:titleStyle>
      <a:lvl1pPr algn="l" defTabSz="1828076" rtl="0" eaLnBrk="1" latinLnBrk="0" hangingPunct="1">
        <a:lnSpc>
          <a:spcPct val="90000"/>
        </a:lnSpc>
        <a:spcBef>
          <a:spcPct val="0"/>
        </a:spcBef>
        <a:buNone/>
        <a:defRPr sz="10794" kern="1200">
          <a:solidFill>
            <a:schemeClr val="bg1"/>
          </a:solidFill>
          <a:latin typeface="+mj-lt"/>
          <a:ea typeface="+mj-ea"/>
          <a:cs typeface="+mj-cs"/>
        </a:defRPr>
      </a:lvl1pPr>
    </p:titleStyle>
    <p:bodyStyle>
      <a:lvl1pPr marL="457018" indent="-457018" algn="l" defTabSz="1828076" rtl="0" eaLnBrk="1" latinLnBrk="0" hangingPunct="1">
        <a:lnSpc>
          <a:spcPct val="90000"/>
        </a:lnSpc>
        <a:spcBef>
          <a:spcPts val="2000"/>
        </a:spcBef>
        <a:buFont typeface="Arial" panose="020B0604020202020204" pitchFamily="34" charset="0"/>
        <a:buChar char="•"/>
        <a:defRPr sz="7198" kern="1200">
          <a:solidFill>
            <a:schemeClr val="bg1"/>
          </a:solidFill>
          <a:latin typeface="+mn-lt"/>
          <a:ea typeface="+mn-ea"/>
          <a:cs typeface="+mn-cs"/>
        </a:defRPr>
      </a:lvl1pPr>
      <a:lvl2pPr marL="1371056" indent="-457018" algn="l" defTabSz="1828076" rtl="0" eaLnBrk="1" latinLnBrk="0" hangingPunct="1">
        <a:lnSpc>
          <a:spcPct val="90000"/>
        </a:lnSpc>
        <a:spcBef>
          <a:spcPts val="1000"/>
        </a:spcBef>
        <a:buFont typeface="Arial" panose="020B0604020202020204" pitchFamily="34" charset="0"/>
        <a:buChar char="•"/>
        <a:defRPr sz="6398" kern="1200">
          <a:solidFill>
            <a:schemeClr val="bg1"/>
          </a:solidFill>
          <a:latin typeface="+mn-lt"/>
          <a:ea typeface="+mn-ea"/>
          <a:cs typeface="+mn-cs"/>
        </a:defRPr>
      </a:lvl2pPr>
      <a:lvl3pPr marL="2285096" indent="-457018" algn="l" defTabSz="1828076" rtl="0" eaLnBrk="1" latinLnBrk="0" hangingPunct="1">
        <a:lnSpc>
          <a:spcPct val="90000"/>
        </a:lnSpc>
        <a:spcBef>
          <a:spcPts val="1000"/>
        </a:spcBef>
        <a:buFont typeface="Arial" panose="020B0604020202020204" pitchFamily="34" charset="0"/>
        <a:buChar char="•"/>
        <a:defRPr sz="5598" kern="1200">
          <a:solidFill>
            <a:schemeClr val="bg1"/>
          </a:solidFill>
          <a:latin typeface="+mn-lt"/>
          <a:ea typeface="+mn-ea"/>
          <a:cs typeface="+mn-cs"/>
        </a:defRPr>
      </a:lvl3pPr>
      <a:lvl4pPr marL="3199132" indent="-457018" algn="l" defTabSz="1828076" rtl="0" eaLnBrk="1" latinLnBrk="0" hangingPunct="1">
        <a:lnSpc>
          <a:spcPct val="90000"/>
        </a:lnSpc>
        <a:spcBef>
          <a:spcPts val="1000"/>
        </a:spcBef>
        <a:buFont typeface="Arial" panose="020B0604020202020204" pitchFamily="34" charset="0"/>
        <a:buChar char="•"/>
        <a:defRPr sz="4798" kern="1200">
          <a:solidFill>
            <a:schemeClr val="bg1"/>
          </a:solidFill>
          <a:latin typeface="+mn-lt"/>
          <a:ea typeface="+mn-ea"/>
          <a:cs typeface="+mn-cs"/>
        </a:defRPr>
      </a:lvl4pPr>
      <a:lvl5pPr marL="4113170" indent="-457018" algn="l" defTabSz="1828076" rtl="0" eaLnBrk="1" latinLnBrk="0" hangingPunct="1">
        <a:lnSpc>
          <a:spcPct val="90000"/>
        </a:lnSpc>
        <a:spcBef>
          <a:spcPts val="1000"/>
        </a:spcBef>
        <a:buFont typeface="Arial" panose="020B0604020202020204" pitchFamily="34" charset="0"/>
        <a:buChar char="•"/>
        <a:defRPr sz="4798" kern="1200">
          <a:solidFill>
            <a:schemeClr val="bg1"/>
          </a:solidFill>
          <a:latin typeface="+mn-lt"/>
          <a:ea typeface="+mn-ea"/>
          <a:cs typeface="+mn-cs"/>
        </a:defRPr>
      </a:lvl5pPr>
      <a:lvl6pPr marL="5027210" indent="-457018" algn="l" defTabSz="1828076" rtl="0" eaLnBrk="1" latinLnBrk="0" hangingPunct="1">
        <a:lnSpc>
          <a:spcPct val="90000"/>
        </a:lnSpc>
        <a:spcBef>
          <a:spcPts val="1000"/>
        </a:spcBef>
        <a:buFont typeface="Arial" panose="020B0604020202020204" pitchFamily="34" charset="0"/>
        <a:buChar char="•"/>
        <a:defRPr sz="3598" kern="1200">
          <a:solidFill>
            <a:schemeClr val="tx1"/>
          </a:solidFill>
          <a:latin typeface="+mn-lt"/>
          <a:ea typeface="+mn-ea"/>
          <a:cs typeface="+mn-cs"/>
        </a:defRPr>
      </a:lvl6pPr>
      <a:lvl7pPr marL="5941246" indent="-457018" algn="l" defTabSz="1828076" rtl="0" eaLnBrk="1" latinLnBrk="0" hangingPunct="1">
        <a:lnSpc>
          <a:spcPct val="90000"/>
        </a:lnSpc>
        <a:spcBef>
          <a:spcPts val="1000"/>
        </a:spcBef>
        <a:buFont typeface="Arial" panose="020B0604020202020204" pitchFamily="34" charset="0"/>
        <a:buChar char="•"/>
        <a:defRPr sz="3598" kern="1200">
          <a:solidFill>
            <a:schemeClr val="tx1"/>
          </a:solidFill>
          <a:latin typeface="+mn-lt"/>
          <a:ea typeface="+mn-ea"/>
          <a:cs typeface="+mn-cs"/>
        </a:defRPr>
      </a:lvl7pPr>
      <a:lvl8pPr marL="6855284" indent="-457018" algn="l" defTabSz="1828076" rtl="0" eaLnBrk="1" latinLnBrk="0" hangingPunct="1">
        <a:lnSpc>
          <a:spcPct val="90000"/>
        </a:lnSpc>
        <a:spcBef>
          <a:spcPts val="1000"/>
        </a:spcBef>
        <a:buFont typeface="Arial" panose="020B0604020202020204" pitchFamily="34" charset="0"/>
        <a:buChar char="•"/>
        <a:defRPr sz="3598" kern="1200">
          <a:solidFill>
            <a:schemeClr val="tx1"/>
          </a:solidFill>
          <a:latin typeface="+mn-lt"/>
          <a:ea typeface="+mn-ea"/>
          <a:cs typeface="+mn-cs"/>
        </a:defRPr>
      </a:lvl8pPr>
      <a:lvl9pPr marL="7769322" indent="-457018" algn="l" defTabSz="1828076" rtl="0" eaLnBrk="1" latinLnBrk="0" hangingPunct="1">
        <a:lnSpc>
          <a:spcPct val="90000"/>
        </a:lnSpc>
        <a:spcBef>
          <a:spcPts val="1000"/>
        </a:spcBef>
        <a:buFont typeface="Arial" panose="020B0604020202020204" pitchFamily="34" charset="0"/>
        <a:buChar char="•"/>
        <a:defRPr sz="3598" kern="1200">
          <a:solidFill>
            <a:schemeClr val="tx1"/>
          </a:solidFill>
          <a:latin typeface="+mn-lt"/>
          <a:ea typeface="+mn-ea"/>
          <a:cs typeface="+mn-cs"/>
        </a:defRPr>
      </a:lvl9pPr>
    </p:bodyStyle>
    <p:otherStyle>
      <a:defPPr>
        <a:defRPr lang="en-US"/>
      </a:defPPr>
      <a:lvl1pPr marL="0" algn="l" defTabSz="1828076" rtl="0" eaLnBrk="1" latinLnBrk="0" hangingPunct="1">
        <a:defRPr sz="3598" kern="1200">
          <a:solidFill>
            <a:schemeClr val="tx1"/>
          </a:solidFill>
          <a:latin typeface="+mn-lt"/>
          <a:ea typeface="+mn-ea"/>
          <a:cs typeface="+mn-cs"/>
        </a:defRPr>
      </a:lvl1pPr>
      <a:lvl2pPr marL="914038" algn="l" defTabSz="1828076" rtl="0" eaLnBrk="1" latinLnBrk="0" hangingPunct="1">
        <a:defRPr sz="3598" kern="1200">
          <a:solidFill>
            <a:schemeClr val="tx1"/>
          </a:solidFill>
          <a:latin typeface="+mn-lt"/>
          <a:ea typeface="+mn-ea"/>
          <a:cs typeface="+mn-cs"/>
        </a:defRPr>
      </a:lvl2pPr>
      <a:lvl3pPr marL="1828076" algn="l" defTabSz="1828076" rtl="0" eaLnBrk="1" latinLnBrk="0" hangingPunct="1">
        <a:defRPr sz="3598" kern="1200">
          <a:solidFill>
            <a:schemeClr val="tx1"/>
          </a:solidFill>
          <a:latin typeface="+mn-lt"/>
          <a:ea typeface="+mn-ea"/>
          <a:cs typeface="+mn-cs"/>
        </a:defRPr>
      </a:lvl3pPr>
      <a:lvl4pPr marL="2742114" algn="l" defTabSz="1828076" rtl="0" eaLnBrk="1" latinLnBrk="0" hangingPunct="1">
        <a:defRPr sz="3598" kern="1200">
          <a:solidFill>
            <a:schemeClr val="tx1"/>
          </a:solidFill>
          <a:latin typeface="+mn-lt"/>
          <a:ea typeface="+mn-ea"/>
          <a:cs typeface="+mn-cs"/>
        </a:defRPr>
      </a:lvl4pPr>
      <a:lvl5pPr marL="3656152" algn="l" defTabSz="1828076" rtl="0" eaLnBrk="1" latinLnBrk="0" hangingPunct="1">
        <a:defRPr sz="3598" kern="1200">
          <a:solidFill>
            <a:schemeClr val="tx1"/>
          </a:solidFill>
          <a:latin typeface="+mn-lt"/>
          <a:ea typeface="+mn-ea"/>
          <a:cs typeface="+mn-cs"/>
        </a:defRPr>
      </a:lvl5pPr>
      <a:lvl6pPr marL="4570188" algn="l" defTabSz="1828076" rtl="0" eaLnBrk="1" latinLnBrk="0" hangingPunct="1">
        <a:defRPr sz="3598" kern="1200">
          <a:solidFill>
            <a:schemeClr val="tx1"/>
          </a:solidFill>
          <a:latin typeface="+mn-lt"/>
          <a:ea typeface="+mn-ea"/>
          <a:cs typeface="+mn-cs"/>
        </a:defRPr>
      </a:lvl6pPr>
      <a:lvl7pPr marL="5484228" algn="l" defTabSz="1828076" rtl="0" eaLnBrk="1" latinLnBrk="0" hangingPunct="1">
        <a:defRPr sz="3598" kern="1200">
          <a:solidFill>
            <a:schemeClr val="tx1"/>
          </a:solidFill>
          <a:latin typeface="+mn-lt"/>
          <a:ea typeface="+mn-ea"/>
          <a:cs typeface="+mn-cs"/>
        </a:defRPr>
      </a:lvl7pPr>
      <a:lvl8pPr marL="6398266" algn="l" defTabSz="1828076" rtl="0" eaLnBrk="1" latinLnBrk="0" hangingPunct="1">
        <a:defRPr sz="3598" kern="1200">
          <a:solidFill>
            <a:schemeClr val="tx1"/>
          </a:solidFill>
          <a:latin typeface="+mn-lt"/>
          <a:ea typeface="+mn-ea"/>
          <a:cs typeface="+mn-cs"/>
        </a:defRPr>
      </a:lvl8pPr>
      <a:lvl9pPr marL="7312302" algn="l" defTabSz="1828076" rtl="0" eaLnBrk="1" latinLnBrk="0" hangingPunct="1">
        <a:defRPr sz="35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1.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sendgrid.com/docs/for-developers/tracking-events/event/"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6.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sendgrid.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aws.amazon.com/ses/getting-started/" TargetMode="External"/><Relationship Id="rId5" Type="http://schemas.openxmlformats.org/officeDocument/2006/relationships/hyperlink" Target="https://postmarkapp.com/" TargetMode="External"/><Relationship Id="rId4" Type="http://schemas.openxmlformats.org/officeDocument/2006/relationships/hyperlink" Target="https://mailgun.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sendgrid.com/"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sendgrid.com/blog/whats-webhook/"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webhook.site/"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json2csharp.com/"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D5C586-E4CC-2B40-8B0C-0066A243977F}"/>
              </a:ext>
            </a:extLst>
          </p:cNvPr>
          <p:cNvSpPr>
            <a:spLocks noGrp="1"/>
          </p:cNvSpPr>
          <p:nvPr>
            <p:ph type="ctrTitle"/>
          </p:nvPr>
        </p:nvSpPr>
        <p:spPr>
          <a:xfrm>
            <a:off x="0" y="2211905"/>
            <a:ext cx="24377650" cy="4163832"/>
          </a:xfrm>
        </p:spPr>
        <p:txBody>
          <a:bodyPr/>
          <a:lstStyle/>
          <a:p>
            <a:r>
              <a:rPr lang="en-US" dirty="0"/>
              <a:t>SendGrid Simplified</a:t>
            </a:r>
            <a:br>
              <a:rPr lang="en-US" dirty="0"/>
            </a:br>
            <a:r>
              <a:rPr lang="en-US" sz="7200" dirty="0"/>
              <a:t>Jason Peterson</a:t>
            </a:r>
            <a:br>
              <a:rPr lang="en-US" sz="6600" dirty="0"/>
            </a:br>
            <a:r>
              <a:rPr lang="en-US" sz="5400" dirty="0"/>
              <a:t>Senior Software Engineer</a:t>
            </a:r>
            <a:br>
              <a:rPr lang="en-US" sz="7200" dirty="0"/>
            </a:br>
            <a:r>
              <a:rPr lang="en-US" sz="4800" dirty="0"/>
              <a:t>Jason.Peterson@intellitect.com</a:t>
            </a:r>
            <a:endParaRPr lang="en-US" dirty="0"/>
          </a:p>
        </p:txBody>
      </p:sp>
      <p:sp>
        <p:nvSpPr>
          <p:cNvPr id="9" name="Subtitle 8">
            <a:extLst>
              <a:ext uri="{FF2B5EF4-FFF2-40B4-BE49-F238E27FC236}">
                <a16:creationId xmlns:a16="http://schemas.microsoft.com/office/drawing/2014/main" id="{03734978-273E-6F4E-93E8-D2892AF5E1D3}"/>
              </a:ext>
            </a:extLst>
          </p:cNvPr>
          <p:cNvSpPr>
            <a:spLocks noGrp="1"/>
          </p:cNvSpPr>
          <p:nvPr>
            <p:ph type="subTitle" idx="1"/>
          </p:nvPr>
        </p:nvSpPr>
        <p:spPr>
          <a:xfrm>
            <a:off x="0" y="6377097"/>
            <a:ext cx="24377650" cy="646331"/>
          </a:xfrm>
        </p:spPr>
        <p:txBody>
          <a:bodyPr/>
          <a:lstStyle/>
          <a:p>
            <a:r>
              <a:rPr lang="en-US" sz="4000" dirty="0"/>
              <a:t>6/11/2019</a:t>
            </a:r>
            <a:endParaRPr lang="en-US" dirty="0"/>
          </a:p>
        </p:txBody>
      </p:sp>
      <p:pic>
        <p:nvPicPr>
          <p:cNvPr id="3" name="Picture Placeholder 2">
            <a:extLst>
              <a:ext uri="{FF2B5EF4-FFF2-40B4-BE49-F238E27FC236}">
                <a16:creationId xmlns:a16="http://schemas.microsoft.com/office/drawing/2014/main" id="{812806EB-C5E0-5E46-B53C-2E3AF6D2C005}"/>
              </a:ext>
            </a:extLst>
          </p:cNvPr>
          <p:cNvPicPr>
            <a:picLocks noGrp="1" noChangeAspect="1"/>
          </p:cNvPicPr>
          <p:nvPr>
            <p:ph type="pic" sz="quarter" idx="11"/>
          </p:nvPr>
        </p:nvPicPr>
        <p:blipFill>
          <a:blip r:embed="rId4"/>
          <a:srcRect t="32912" b="32912"/>
          <a:stretch>
            <a:fillRect/>
          </a:stretch>
        </p:blipFill>
        <p:spPr/>
      </p:pic>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p:cNvSpPr>
            <a:spLocks noGrp="1"/>
          </p:cNvSpPr>
          <p:nvPr>
            <p:ph type="ctrTitle"/>
          </p:nvPr>
        </p:nvSpPr>
        <p:spPr/>
        <p:txBody>
          <a:bodyPr/>
          <a:lstStyle/>
          <a:p>
            <a:r>
              <a:rPr lang="en-US" dirty="0"/>
              <a:t>Configuring Webhooks</a:t>
            </a:r>
          </a:p>
        </p:txBody>
      </p:sp>
      <p:sp>
        <p:nvSpPr>
          <p:cNvPr id="30" name="Subtitle 29"/>
          <p:cNvSpPr>
            <a:spLocks noGrp="1"/>
          </p:cNvSpPr>
          <p:nvPr>
            <p:ph type="subTitle" idx="1"/>
          </p:nvPr>
        </p:nvSpPr>
        <p:spPr>
          <a:xfrm>
            <a:off x="0" y="6377097"/>
            <a:ext cx="24377650" cy="2304733"/>
          </a:xfrm>
        </p:spPr>
        <p:txBody>
          <a:bodyPr/>
          <a:lstStyle/>
          <a:p>
            <a:pPr marL="2514143" lvl="2" indent="-685800" algn="l">
              <a:buFont typeface="Arial" panose="020B0604020202020204" pitchFamily="34" charset="0"/>
              <a:buChar char="•"/>
            </a:pPr>
            <a:r>
              <a:rPr lang="en-US" dirty="0">
                <a:solidFill>
                  <a:schemeClr val="bg1"/>
                </a:solidFill>
              </a:rPr>
              <a:t>Important details</a:t>
            </a:r>
          </a:p>
          <a:p>
            <a:pPr marL="3428314" lvl="3" indent="-685800" algn="l">
              <a:buFont typeface="Arial" panose="020B0604020202020204" pitchFamily="34" charset="0"/>
              <a:buChar char="•"/>
            </a:pPr>
            <a:r>
              <a:rPr lang="en-US" dirty="0">
                <a:solidFill>
                  <a:schemeClr val="bg1"/>
                </a:solidFill>
              </a:rPr>
              <a:t>Must return a 2xx response upon receipt</a:t>
            </a:r>
          </a:p>
          <a:p>
            <a:pPr marL="3428314" lvl="3" indent="-685800" algn="l">
              <a:buFont typeface="Arial" panose="020B0604020202020204" pitchFamily="34" charset="0"/>
              <a:buChar char="•"/>
            </a:pPr>
            <a:r>
              <a:rPr lang="en-US" dirty="0">
                <a:solidFill>
                  <a:schemeClr val="bg1"/>
                </a:solidFill>
              </a:rPr>
              <a:t>If SendGrid doesn’t receive a 2xx response, it will retry (with increasing intervals) for up to 24 hours after the initial event</a:t>
            </a:r>
          </a:p>
          <a:p>
            <a:pPr marL="3428314" lvl="3" indent="-685800" algn="l">
              <a:buFont typeface="Arial" panose="020B0604020202020204" pitchFamily="34" charset="0"/>
              <a:buChar char="•"/>
            </a:pPr>
            <a:r>
              <a:rPr lang="en-US" dirty="0">
                <a:solidFill>
                  <a:schemeClr val="bg1"/>
                </a:solidFill>
              </a:rPr>
              <a:t>Should authenticate the events, so as to not receive fake events from unauthorized requests</a:t>
            </a:r>
          </a:p>
        </p:txBody>
      </p:sp>
      <p:sp>
        <p:nvSpPr>
          <p:cNvPr id="31" name="Picture Placeholder 30"/>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559614046"/>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p:cNvSpPr>
            <a:spLocks noGrp="1"/>
          </p:cNvSpPr>
          <p:nvPr>
            <p:ph type="ctrTitle"/>
          </p:nvPr>
        </p:nvSpPr>
        <p:spPr>
          <a:xfrm>
            <a:off x="0" y="831881"/>
            <a:ext cx="24377650" cy="1753942"/>
          </a:xfrm>
        </p:spPr>
        <p:txBody>
          <a:bodyPr/>
          <a:lstStyle/>
          <a:p>
            <a:r>
              <a:rPr lang="en-US" dirty="0"/>
              <a:t>SendGrid Events</a:t>
            </a:r>
          </a:p>
        </p:txBody>
      </p:sp>
      <p:sp>
        <p:nvSpPr>
          <p:cNvPr id="30" name="Subtitle 29"/>
          <p:cNvSpPr>
            <a:spLocks noGrp="1"/>
          </p:cNvSpPr>
          <p:nvPr>
            <p:ph type="subTitle" idx="1"/>
          </p:nvPr>
        </p:nvSpPr>
        <p:spPr>
          <a:xfrm>
            <a:off x="29308" y="2883620"/>
            <a:ext cx="24377650" cy="11667297"/>
          </a:xfrm>
        </p:spPr>
        <p:txBody>
          <a:bodyPr/>
          <a:lstStyle/>
          <a:p>
            <a:pPr marL="2514143" lvl="2" indent="-685800" algn="l">
              <a:buFont typeface="Arial" panose="020B0604020202020204" pitchFamily="34" charset="0"/>
              <a:buChar char="•"/>
            </a:pPr>
            <a:r>
              <a:rPr lang="en-US" dirty="0">
                <a:solidFill>
                  <a:schemeClr val="bg1"/>
                </a:solidFill>
                <a:hlinkClick r:id="rId3"/>
              </a:rPr>
              <a:t>https://sendgrid.com/docs/for-developers/tracking-events/event/</a:t>
            </a:r>
            <a:endParaRPr lang="en-US" dirty="0">
              <a:solidFill>
                <a:schemeClr val="bg1"/>
              </a:solidFill>
            </a:endParaRPr>
          </a:p>
          <a:p>
            <a:pPr marL="2514143" lvl="2" indent="-685800" algn="l">
              <a:buFont typeface="Arial" panose="020B0604020202020204" pitchFamily="34" charset="0"/>
              <a:buChar char="•"/>
            </a:pPr>
            <a:r>
              <a:rPr lang="en-US" dirty="0">
                <a:solidFill>
                  <a:schemeClr val="bg1"/>
                </a:solidFill>
              </a:rPr>
              <a:t>Delivery Events</a:t>
            </a:r>
          </a:p>
          <a:p>
            <a:pPr marL="3428314" lvl="3" indent="-685800" algn="l">
              <a:buFont typeface="Arial" panose="020B0604020202020204" pitchFamily="34" charset="0"/>
              <a:buChar char="•"/>
            </a:pPr>
            <a:r>
              <a:rPr lang="en-US" dirty="0">
                <a:solidFill>
                  <a:schemeClr val="bg1"/>
                </a:solidFill>
              </a:rPr>
              <a:t>Processed – SendGrid has received your API request and processed it</a:t>
            </a:r>
          </a:p>
          <a:p>
            <a:pPr marL="3428314" lvl="3" indent="-685800" algn="l">
              <a:buFont typeface="Arial" panose="020B0604020202020204" pitchFamily="34" charset="0"/>
              <a:buChar char="•"/>
            </a:pPr>
            <a:r>
              <a:rPr lang="en-US" dirty="0">
                <a:solidFill>
                  <a:schemeClr val="bg1"/>
                </a:solidFill>
              </a:rPr>
              <a:t>Dropped – Was not delivered for various possible reasons</a:t>
            </a:r>
          </a:p>
          <a:p>
            <a:pPr marL="4342486" lvl="4" indent="-685800" algn="l">
              <a:buFont typeface="Arial" panose="020B0604020202020204" pitchFamily="34" charset="0"/>
              <a:buChar char="•"/>
            </a:pPr>
            <a:r>
              <a:rPr lang="en-US" dirty="0">
                <a:solidFill>
                  <a:schemeClr val="bg1"/>
                </a:solidFill>
              </a:rPr>
              <a:t>Spam Content</a:t>
            </a:r>
          </a:p>
          <a:p>
            <a:pPr marL="4342486" lvl="4" indent="-685800" algn="l">
              <a:buFont typeface="Arial" panose="020B0604020202020204" pitchFamily="34" charset="0"/>
              <a:buChar char="•"/>
            </a:pPr>
            <a:r>
              <a:rPr lang="en-US" dirty="0">
                <a:solidFill>
                  <a:schemeClr val="bg1"/>
                </a:solidFill>
              </a:rPr>
              <a:t>Unsubscribed address</a:t>
            </a:r>
          </a:p>
          <a:p>
            <a:pPr marL="4342486" lvl="4" indent="-685800" algn="l">
              <a:buFont typeface="Arial" panose="020B0604020202020204" pitchFamily="34" charset="0"/>
              <a:buChar char="•"/>
            </a:pPr>
            <a:r>
              <a:rPr lang="en-US" dirty="0">
                <a:solidFill>
                  <a:schemeClr val="bg1"/>
                </a:solidFill>
              </a:rPr>
              <a:t>Bounced Address</a:t>
            </a:r>
          </a:p>
          <a:p>
            <a:pPr marL="4342486" lvl="4" indent="-685800" algn="l">
              <a:buFont typeface="Arial" panose="020B0604020202020204" pitchFamily="34" charset="0"/>
              <a:buChar char="•"/>
            </a:pPr>
            <a:r>
              <a:rPr lang="en-US" dirty="0">
                <a:solidFill>
                  <a:schemeClr val="bg1"/>
                </a:solidFill>
              </a:rPr>
              <a:t>Invalid Recipient List</a:t>
            </a:r>
          </a:p>
          <a:p>
            <a:pPr marL="3428314" lvl="3" indent="-685800" algn="l">
              <a:buFont typeface="Arial" panose="020B0604020202020204" pitchFamily="34" charset="0"/>
              <a:buChar char="•"/>
            </a:pPr>
            <a:r>
              <a:rPr lang="en-US" dirty="0">
                <a:solidFill>
                  <a:schemeClr val="bg1"/>
                </a:solidFill>
              </a:rPr>
              <a:t>Delivered – SendGrid has successfully delivered the email to your recipient</a:t>
            </a:r>
          </a:p>
          <a:p>
            <a:pPr marL="3428314" lvl="3" indent="-685800" algn="l">
              <a:buFont typeface="Arial" panose="020B0604020202020204" pitchFamily="34" charset="0"/>
              <a:buChar char="•"/>
            </a:pPr>
            <a:r>
              <a:rPr lang="en-US" dirty="0">
                <a:solidFill>
                  <a:schemeClr val="bg1"/>
                </a:solidFill>
              </a:rPr>
              <a:t>Deferred- The receiving server temporarily rejected the message</a:t>
            </a:r>
          </a:p>
          <a:p>
            <a:pPr marL="3428314" lvl="3" indent="-685800" algn="l">
              <a:buFont typeface="Arial" panose="020B0604020202020204" pitchFamily="34" charset="0"/>
              <a:buChar char="•"/>
            </a:pPr>
            <a:r>
              <a:rPr lang="en-US" dirty="0">
                <a:solidFill>
                  <a:schemeClr val="bg1"/>
                </a:solidFill>
              </a:rPr>
              <a:t>Bounce – The receiving server could not or would not accept the message</a:t>
            </a:r>
          </a:p>
          <a:p>
            <a:pPr marL="2514143" lvl="2" indent="-685800" algn="l">
              <a:buFont typeface="Arial" panose="020B0604020202020204" pitchFamily="34" charset="0"/>
              <a:buChar char="•"/>
            </a:pPr>
            <a:r>
              <a:rPr lang="en-US" dirty="0">
                <a:solidFill>
                  <a:schemeClr val="bg1"/>
                </a:solidFill>
              </a:rPr>
              <a:t>Engagement Events</a:t>
            </a:r>
          </a:p>
          <a:p>
            <a:pPr marL="3428314" lvl="3" indent="-685800" algn="l">
              <a:buFont typeface="Arial" panose="020B0604020202020204" pitchFamily="34" charset="0"/>
              <a:buChar char="•"/>
            </a:pPr>
            <a:r>
              <a:rPr lang="en-US" dirty="0">
                <a:solidFill>
                  <a:schemeClr val="bg1"/>
                </a:solidFill>
              </a:rPr>
              <a:t>Opened – The recipient has opened the email</a:t>
            </a:r>
          </a:p>
          <a:p>
            <a:pPr marL="3428314" lvl="3" indent="-685800" algn="l">
              <a:buFont typeface="Arial" panose="020B0604020202020204" pitchFamily="34" charset="0"/>
              <a:buChar char="•"/>
            </a:pPr>
            <a:r>
              <a:rPr lang="en-US" dirty="0">
                <a:solidFill>
                  <a:schemeClr val="bg1"/>
                </a:solidFill>
              </a:rPr>
              <a:t>Click – The recipient has clicked a link in the email</a:t>
            </a:r>
          </a:p>
          <a:p>
            <a:pPr marL="3428314" lvl="3" indent="-685800" algn="l">
              <a:buFont typeface="Arial" panose="020B0604020202020204" pitchFamily="34" charset="0"/>
              <a:buChar char="•"/>
            </a:pPr>
            <a:r>
              <a:rPr lang="en-US" dirty="0">
                <a:solidFill>
                  <a:schemeClr val="bg1"/>
                </a:solidFill>
              </a:rPr>
              <a:t>Spam Report – Recipient marked message as spam</a:t>
            </a:r>
          </a:p>
          <a:p>
            <a:pPr marL="3428314" lvl="3" indent="-685800" algn="l">
              <a:buFont typeface="Arial" panose="020B0604020202020204" pitchFamily="34" charset="0"/>
              <a:buChar char="•"/>
            </a:pPr>
            <a:r>
              <a:rPr lang="en-US" dirty="0">
                <a:solidFill>
                  <a:schemeClr val="bg1"/>
                </a:solidFill>
              </a:rPr>
              <a:t>Unsubscribe – Recipient clicked on the ‘</a:t>
            </a:r>
            <a:r>
              <a:rPr lang="en-US" dirty="0" err="1">
                <a:solidFill>
                  <a:schemeClr val="bg1"/>
                </a:solidFill>
              </a:rPr>
              <a:t>Opt</a:t>
            </a:r>
            <a:r>
              <a:rPr lang="en-US" dirty="0">
                <a:solidFill>
                  <a:schemeClr val="bg1"/>
                </a:solidFill>
              </a:rPr>
              <a:t> Out of All Emails’ link</a:t>
            </a:r>
          </a:p>
          <a:p>
            <a:pPr marL="3428314" lvl="3" indent="-685800" algn="l">
              <a:buFont typeface="Arial" panose="020B0604020202020204" pitchFamily="34" charset="0"/>
              <a:buChar char="•"/>
            </a:pPr>
            <a:r>
              <a:rPr lang="en-US" dirty="0">
                <a:solidFill>
                  <a:schemeClr val="bg1"/>
                </a:solidFill>
              </a:rPr>
              <a:t>Group Unsubscribe – Recipient unsubscribed from a specific group</a:t>
            </a:r>
          </a:p>
          <a:p>
            <a:pPr marL="3428314" lvl="3" indent="-685800" algn="l">
              <a:buFont typeface="Arial" panose="020B0604020202020204" pitchFamily="34" charset="0"/>
              <a:buChar char="•"/>
            </a:pPr>
            <a:r>
              <a:rPr lang="en-US" dirty="0">
                <a:solidFill>
                  <a:schemeClr val="bg1"/>
                </a:solidFill>
              </a:rPr>
              <a:t>Group </a:t>
            </a:r>
            <a:r>
              <a:rPr lang="en-US" dirty="0" err="1">
                <a:solidFill>
                  <a:schemeClr val="bg1"/>
                </a:solidFill>
              </a:rPr>
              <a:t>Resubscribe</a:t>
            </a:r>
            <a:r>
              <a:rPr lang="en-US" dirty="0">
                <a:solidFill>
                  <a:schemeClr val="bg1"/>
                </a:solidFill>
              </a:rPr>
              <a:t> – Recipient </a:t>
            </a:r>
            <a:r>
              <a:rPr lang="en-US" dirty="0" err="1">
                <a:solidFill>
                  <a:schemeClr val="bg1"/>
                </a:solidFill>
              </a:rPr>
              <a:t>resubscribed</a:t>
            </a:r>
            <a:r>
              <a:rPr lang="en-US" dirty="0">
                <a:solidFill>
                  <a:schemeClr val="bg1"/>
                </a:solidFill>
              </a:rPr>
              <a:t> to a specific group by updating their preferences</a:t>
            </a:r>
          </a:p>
          <a:p>
            <a:pPr marL="2514143" lvl="2" indent="-685800" algn="l">
              <a:buFont typeface="Arial" panose="020B0604020202020204" pitchFamily="34" charset="0"/>
              <a:buChar char="•"/>
            </a:pPr>
            <a:endParaRPr lang="en-US" dirty="0">
              <a:solidFill>
                <a:schemeClr val="bg1"/>
              </a:solidFill>
            </a:endParaRPr>
          </a:p>
          <a:p>
            <a:pPr marL="2514143" lvl="2" indent="-685800" algn="l">
              <a:buFont typeface="Arial" panose="020B0604020202020204" pitchFamily="34" charset="0"/>
              <a:buChar char="•"/>
            </a:pPr>
            <a:endParaRPr lang="en-US" dirty="0">
              <a:solidFill>
                <a:schemeClr val="bg1"/>
              </a:solidFill>
            </a:endParaRPr>
          </a:p>
        </p:txBody>
      </p:sp>
      <p:sp>
        <p:nvSpPr>
          <p:cNvPr id="31" name="Picture Placeholder 30"/>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679206407"/>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31BB197B-E6B5-418B-96F9-6978EBC22A1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811" r="1811"/>
          <a:stretch>
            <a:fillRect/>
          </a:stretch>
        </p:blipFill>
        <p:spPr/>
      </p:pic>
      <p:sp>
        <p:nvSpPr>
          <p:cNvPr id="15362" name="Picture Placeholder 15361"/>
          <p:cNvSpPr>
            <a:spLocks noGrp="1"/>
          </p:cNvSpPr>
          <p:nvPr>
            <p:ph type="pic" sz="quarter" idx="11"/>
          </p:nvPr>
        </p:nvSpPr>
        <p:spPr/>
      </p:sp>
      <p:sp>
        <p:nvSpPr>
          <p:cNvPr id="15365" name="Title 3"/>
          <p:cNvSpPr>
            <a:spLocks noGrp="1"/>
          </p:cNvSpPr>
          <p:nvPr>
            <p:ph type="title"/>
          </p:nvPr>
        </p:nvSpPr>
        <p:spPr/>
        <p:txBody>
          <a:bodyPr/>
          <a:lstStyle/>
          <a:p>
            <a:br>
              <a:rPr lang="en-US" altLang="en-US" dirty="0"/>
            </a:br>
            <a:r>
              <a:rPr lang="en-US" altLang="en-US" dirty="0"/>
              <a:t>Meet Jason</a:t>
            </a:r>
          </a:p>
        </p:txBody>
      </p:sp>
      <p:sp>
        <p:nvSpPr>
          <p:cNvPr id="4" name="Content Placeholder 3"/>
          <p:cNvSpPr>
            <a:spLocks noGrp="1"/>
          </p:cNvSpPr>
          <p:nvPr>
            <p:ph idx="17"/>
          </p:nvPr>
        </p:nvSpPr>
        <p:spPr/>
        <p:txBody>
          <a:bodyPr/>
          <a:lstStyle/>
          <a:p>
            <a:r>
              <a:rPr lang="en-US" dirty="0"/>
              <a:t>Senior Software Engineer</a:t>
            </a:r>
          </a:p>
          <a:p>
            <a:r>
              <a:rPr lang="en-US" dirty="0"/>
              <a:t>https://intellitect.com/jason-peterson/</a:t>
            </a:r>
          </a:p>
        </p:txBody>
      </p:sp>
      <p:sp>
        <p:nvSpPr>
          <p:cNvPr id="15366" name=" 4"/>
          <p:cNvSpPr>
            <a:spLocks noGrp="1"/>
          </p:cNvSpPr>
          <p:nvPr/>
        </p:nvSpPr>
        <p:spPr bwMode="auto">
          <a:xfrm>
            <a:off x="11441113" y="4197350"/>
            <a:ext cx="12039600" cy="870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dirty="0"/>
          </a:p>
        </p:txBody>
      </p:sp>
      <p:sp>
        <p:nvSpPr>
          <p:cNvPr id="15371" name="TextBox 9"/>
          <p:cNvSpPr txBox="1">
            <a:spLocks noChangeArrowheads="1"/>
          </p:cNvSpPr>
          <p:nvPr/>
        </p:nvSpPr>
        <p:spPr bwMode="auto">
          <a:xfrm>
            <a:off x="14630400" y="4865688"/>
            <a:ext cx="18415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endParaRPr lang="en-US"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p:cNvSpPr>
            <a:spLocks noGrp="1"/>
          </p:cNvSpPr>
          <p:nvPr>
            <p:ph type="ctrTitle"/>
          </p:nvPr>
        </p:nvSpPr>
        <p:spPr/>
        <p:txBody>
          <a:bodyPr/>
          <a:lstStyle/>
          <a:p>
            <a:r>
              <a:rPr lang="en-US" dirty="0"/>
              <a:t>Agenda</a:t>
            </a:r>
          </a:p>
        </p:txBody>
      </p:sp>
      <p:sp>
        <p:nvSpPr>
          <p:cNvPr id="30" name="Subtitle 29"/>
          <p:cNvSpPr>
            <a:spLocks noGrp="1"/>
          </p:cNvSpPr>
          <p:nvPr>
            <p:ph type="subTitle" idx="1"/>
          </p:nvPr>
        </p:nvSpPr>
        <p:spPr>
          <a:xfrm>
            <a:off x="0" y="6377097"/>
            <a:ext cx="24377650" cy="1844223"/>
          </a:xfrm>
        </p:spPr>
        <p:txBody>
          <a:bodyPr/>
          <a:lstStyle/>
          <a:p>
            <a:pPr marL="2514143" lvl="2" indent="-685800" algn="l">
              <a:buFont typeface="Arial" panose="020B0604020202020204" pitchFamily="34" charset="0"/>
              <a:buChar char="•"/>
            </a:pPr>
            <a:r>
              <a:rPr lang="en-US" dirty="0">
                <a:solidFill>
                  <a:schemeClr val="bg1"/>
                </a:solidFill>
              </a:rPr>
              <a:t>General Overview of SendGrid</a:t>
            </a:r>
          </a:p>
          <a:p>
            <a:pPr marL="2514143" lvl="2" indent="-685800" algn="l">
              <a:buFont typeface="Arial" panose="020B0604020202020204" pitchFamily="34" charset="0"/>
              <a:buChar char="•"/>
            </a:pPr>
            <a:r>
              <a:rPr lang="en-US" dirty="0">
                <a:solidFill>
                  <a:schemeClr val="bg1"/>
                </a:solidFill>
              </a:rPr>
              <a:t>Discussion of webhooks</a:t>
            </a:r>
          </a:p>
          <a:p>
            <a:pPr marL="2514143" lvl="2" indent="-685800" algn="l">
              <a:buFont typeface="Arial" panose="020B0604020202020204" pitchFamily="34" charset="0"/>
              <a:buChar char="•"/>
            </a:pPr>
            <a:r>
              <a:rPr lang="en-US" dirty="0">
                <a:solidFill>
                  <a:schemeClr val="bg1"/>
                </a:solidFill>
              </a:rPr>
              <a:t>Demo app that sends email, and processes webhooks</a:t>
            </a:r>
          </a:p>
        </p:txBody>
      </p:sp>
      <p:sp>
        <p:nvSpPr>
          <p:cNvPr id="31" name="Picture Placeholder 30"/>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74403104"/>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283C5E-4626-8A4A-AE94-5A643E194464}"/>
              </a:ext>
            </a:extLst>
          </p:cNvPr>
          <p:cNvSpPr>
            <a:spLocks noGrp="1"/>
          </p:cNvSpPr>
          <p:nvPr>
            <p:ph type="ctrTitle"/>
          </p:nvPr>
        </p:nvSpPr>
        <p:spPr/>
        <p:txBody>
          <a:bodyPr/>
          <a:lstStyle/>
          <a:p>
            <a:r>
              <a:rPr lang="en-US" dirty="0"/>
              <a:t>What is SendGrid?</a:t>
            </a:r>
          </a:p>
        </p:txBody>
      </p:sp>
      <p:sp>
        <p:nvSpPr>
          <p:cNvPr id="4" name="Subtitle 3">
            <a:extLst>
              <a:ext uri="{FF2B5EF4-FFF2-40B4-BE49-F238E27FC236}">
                <a16:creationId xmlns:a16="http://schemas.microsoft.com/office/drawing/2014/main" id="{B2E1F201-448F-4F41-953B-9AAFDC7ED4F7}"/>
              </a:ext>
            </a:extLst>
          </p:cNvPr>
          <p:cNvSpPr>
            <a:spLocks noGrp="1"/>
          </p:cNvSpPr>
          <p:nvPr>
            <p:ph type="subTitle" idx="1"/>
          </p:nvPr>
        </p:nvSpPr>
        <p:spPr>
          <a:xfrm>
            <a:off x="0" y="6377097"/>
            <a:ext cx="24377650" cy="4202561"/>
          </a:xfrm>
        </p:spPr>
        <p:txBody>
          <a:bodyPr/>
          <a:lstStyle/>
          <a:p>
            <a:r>
              <a:rPr lang="en-US" dirty="0">
                <a:hlinkClick r:id="rId4"/>
              </a:rPr>
              <a:t>https://sendgrid.com</a:t>
            </a:r>
            <a:endParaRPr lang="en-US" dirty="0"/>
          </a:p>
          <a:p>
            <a:pPr marL="685800" indent="-685800" algn="l">
              <a:buFont typeface="Arial" panose="020B0604020202020204" pitchFamily="34" charset="0"/>
              <a:buChar char="•"/>
            </a:pPr>
            <a:r>
              <a:rPr lang="en-US" dirty="0"/>
              <a:t>Cloud based email delivery platform</a:t>
            </a:r>
          </a:p>
          <a:p>
            <a:pPr marL="685800" indent="-685800" algn="l">
              <a:buFont typeface="Arial" panose="020B0604020202020204" pitchFamily="34" charset="0"/>
              <a:buChar char="•"/>
            </a:pPr>
            <a:r>
              <a:rPr lang="en-US" dirty="0"/>
              <a:t>Simple REST API</a:t>
            </a:r>
          </a:p>
          <a:p>
            <a:pPr marL="1599971" lvl="1" indent="-685800" algn="l">
              <a:buFont typeface="Arial" panose="020B0604020202020204" pitchFamily="34" charset="0"/>
              <a:buChar char="•"/>
            </a:pPr>
            <a:r>
              <a:rPr lang="en-US" dirty="0">
                <a:solidFill>
                  <a:schemeClr val="bg1"/>
                </a:solidFill>
              </a:rPr>
              <a:t>Many libraries, including C#, Python, Java</a:t>
            </a:r>
          </a:p>
          <a:p>
            <a:pPr marL="685800" indent="-685800" algn="l">
              <a:buFont typeface="Arial" panose="020B0604020202020204" pitchFamily="34" charset="0"/>
              <a:buChar char="•"/>
            </a:pPr>
            <a:r>
              <a:rPr lang="en-US" dirty="0"/>
              <a:t>Recently merged with Twilio, a leading SMS / Phone / Messaging provider</a:t>
            </a:r>
          </a:p>
        </p:txBody>
      </p:sp>
      <p:sp>
        <p:nvSpPr>
          <p:cNvPr id="5" name="Picture Placeholder 4">
            <a:extLst>
              <a:ext uri="{FF2B5EF4-FFF2-40B4-BE49-F238E27FC236}">
                <a16:creationId xmlns:a16="http://schemas.microsoft.com/office/drawing/2014/main" id="{3AA26CD7-9A6D-FF49-81EB-597BB8CCC146}"/>
              </a:ext>
            </a:extLst>
          </p:cNvPr>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904314284"/>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29" name="Title 28"/>
          <p:cNvSpPr>
            <a:spLocks noGrp="1"/>
          </p:cNvSpPr>
          <p:nvPr>
            <p:ph type="ctrTitle"/>
          </p:nvPr>
        </p:nvSpPr>
        <p:spPr>
          <a:xfrm>
            <a:off x="0" y="4621795"/>
            <a:ext cx="24377650" cy="1753942"/>
          </a:xfrm>
        </p:spPr>
        <p:txBody>
          <a:bodyPr/>
          <a:lstStyle/>
          <a:p>
            <a:r>
              <a:rPr lang="en-US" dirty="0"/>
              <a:t>Similar Platforms</a:t>
            </a:r>
          </a:p>
        </p:txBody>
      </p:sp>
      <p:sp>
        <p:nvSpPr>
          <p:cNvPr id="30" name="Subtitle 29"/>
          <p:cNvSpPr>
            <a:spLocks noGrp="1"/>
          </p:cNvSpPr>
          <p:nvPr>
            <p:ph type="subTitle" idx="1"/>
          </p:nvPr>
        </p:nvSpPr>
        <p:spPr>
          <a:xfrm>
            <a:off x="0" y="6377097"/>
            <a:ext cx="24377650" cy="4977901"/>
          </a:xfrm>
        </p:spPr>
        <p:txBody>
          <a:bodyPr/>
          <a:lstStyle/>
          <a:p>
            <a:pPr marL="1599971" lvl="1" indent="-685800" algn="l">
              <a:buFont typeface="Arial" panose="020B0604020202020204" pitchFamily="34" charset="0"/>
              <a:buChar char="•"/>
            </a:pPr>
            <a:r>
              <a:rPr lang="en-US" dirty="0" err="1">
                <a:solidFill>
                  <a:schemeClr val="bg1"/>
                </a:solidFill>
              </a:rPr>
              <a:t>Mailgun</a:t>
            </a:r>
            <a:r>
              <a:rPr lang="en-US" dirty="0">
                <a:solidFill>
                  <a:schemeClr val="bg1"/>
                </a:solidFill>
              </a:rPr>
              <a:t> – </a:t>
            </a:r>
            <a:r>
              <a:rPr lang="en-US" dirty="0">
                <a:solidFill>
                  <a:schemeClr val="bg1"/>
                </a:solidFill>
                <a:hlinkClick r:id="rId4"/>
              </a:rPr>
              <a:t>https://mailgun.com</a:t>
            </a:r>
            <a:endParaRPr lang="en-US" dirty="0">
              <a:solidFill>
                <a:schemeClr val="bg1"/>
              </a:solidFill>
            </a:endParaRPr>
          </a:p>
          <a:p>
            <a:pPr marL="1599971" lvl="1" indent="-685800" algn="l">
              <a:buFont typeface="Arial" panose="020B0604020202020204" pitchFamily="34" charset="0"/>
              <a:buChar char="•"/>
            </a:pPr>
            <a:r>
              <a:rPr lang="en-US" dirty="0">
                <a:solidFill>
                  <a:schemeClr val="bg1"/>
                </a:solidFill>
              </a:rPr>
              <a:t>Postmark – </a:t>
            </a:r>
            <a:r>
              <a:rPr lang="en-US" dirty="0">
                <a:solidFill>
                  <a:schemeClr val="bg1"/>
                </a:solidFill>
                <a:hlinkClick r:id="rId5"/>
              </a:rPr>
              <a:t>https://postmarkapp.com</a:t>
            </a:r>
            <a:endParaRPr lang="en-US" dirty="0">
              <a:solidFill>
                <a:schemeClr val="bg1"/>
              </a:solidFill>
            </a:endParaRPr>
          </a:p>
          <a:p>
            <a:pPr marL="1599971" lvl="1" indent="-685800" algn="l">
              <a:buFont typeface="Arial" panose="020B0604020202020204" pitchFamily="34" charset="0"/>
              <a:buChar char="•"/>
            </a:pPr>
            <a:r>
              <a:rPr lang="en-US" dirty="0">
                <a:solidFill>
                  <a:schemeClr val="bg1"/>
                </a:solidFill>
              </a:rPr>
              <a:t>Amazon SES - </a:t>
            </a:r>
            <a:r>
              <a:rPr lang="en-US" dirty="0">
                <a:hlinkClick r:id="rId6"/>
              </a:rPr>
              <a:t>https://aws.amazon.com/ses/</a:t>
            </a:r>
            <a:endParaRPr lang="en-US" dirty="0">
              <a:solidFill>
                <a:schemeClr val="bg1"/>
              </a:solidFill>
            </a:endParaRPr>
          </a:p>
          <a:p>
            <a:pPr marL="1599971" lvl="1" indent="-685800" algn="l">
              <a:buFont typeface="Arial" panose="020B0604020202020204" pitchFamily="34" charset="0"/>
              <a:buChar char="•"/>
            </a:pPr>
            <a:r>
              <a:rPr lang="en-US" dirty="0">
                <a:solidFill>
                  <a:schemeClr val="bg1"/>
                </a:solidFill>
              </a:rPr>
              <a:t>Many others</a:t>
            </a:r>
          </a:p>
          <a:p>
            <a:pPr marL="1599971" lvl="1" indent="-685800" algn="l">
              <a:buFont typeface="Arial" panose="020B0604020202020204" pitchFamily="34" charset="0"/>
              <a:buChar char="•"/>
            </a:pPr>
            <a:endParaRPr lang="en-US" dirty="0">
              <a:solidFill>
                <a:schemeClr val="bg1"/>
              </a:solidFill>
            </a:endParaRPr>
          </a:p>
          <a:p>
            <a:pPr marL="1599971" lvl="1" indent="-685800" algn="l">
              <a:buFont typeface="Arial" panose="020B0604020202020204" pitchFamily="34" charset="0"/>
              <a:buChar char="•"/>
            </a:pPr>
            <a:endParaRPr lang="en-US" dirty="0">
              <a:solidFill>
                <a:schemeClr val="bg1"/>
              </a:solidFill>
            </a:endParaRPr>
          </a:p>
          <a:p>
            <a:pPr marL="685800" indent="-685800" algn="l">
              <a:buFont typeface="Arial" panose="020B0604020202020204" pitchFamily="34" charset="0"/>
              <a:buChar char="•"/>
            </a:pPr>
            <a:endParaRPr lang="en-US" dirty="0"/>
          </a:p>
        </p:txBody>
      </p:sp>
      <p:sp>
        <p:nvSpPr>
          <p:cNvPr id="31" name="Picture Placeholder 30"/>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27773942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29" name="Title 28"/>
          <p:cNvSpPr>
            <a:spLocks noGrp="1"/>
          </p:cNvSpPr>
          <p:nvPr>
            <p:ph type="ctrTitle"/>
          </p:nvPr>
        </p:nvSpPr>
        <p:spPr/>
        <p:txBody>
          <a:bodyPr/>
          <a:lstStyle/>
          <a:p>
            <a:r>
              <a:rPr lang="en-US" dirty="0"/>
              <a:t>How we use SendGrid</a:t>
            </a:r>
          </a:p>
        </p:txBody>
      </p:sp>
      <p:sp>
        <p:nvSpPr>
          <p:cNvPr id="30" name="Subtitle 29"/>
          <p:cNvSpPr>
            <a:spLocks noGrp="1"/>
          </p:cNvSpPr>
          <p:nvPr>
            <p:ph type="subTitle" idx="1"/>
          </p:nvPr>
        </p:nvSpPr>
        <p:spPr>
          <a:xfrm>
            <a:off x="0" y="6377097"/>
            <a:ext cx="24377650" cy="3392211"/>
          </a:xfrm>
        </p:spPr>
        <p:txBody>
          <a:bodyPr/>
          <a:lstStyle/>
          <a:p>
            <a:pPr marL="2514143" lvl="2" indent="-685800" algn="l">
              <a:buFont typeface="Arial" panose="020B0604020202020204" pitchFamily="34" charset="0"/>
              <a:buChar char="•"/>
            </a:pPr>
            <a:r>
              <a:rPr lang="en-US" sz="3600" dirty="0">
                <a:solidFill>
                  <a:schemeClr val="bg1"/>
                </a:solidFill>
              </a:rPr>
              <a:t>Local customer that sends hundreds of billing statements at the end of each month via email</a:t>
            </a:r>
          </a:p>
          <a:p>
            <a:pPr marL="2514143" lvl="2" indent="-685800" algn="l">
              <a:buFont typeface="Arial" panose="020B0604020202020204" pitchFamily="34" charset="0"/>
              <a:buChar char="•"/>
            </a:pPr>
            <a:r>
              <a:rPr lang="en-US" dirty="0">
                <a:solidFill>
                  <a:schemeClr val="bg1"/>
                </a:solidFill>
              </a:rPr>
              <a:t>Need ability to rapidly deliver statements on billing day</a:t>
            </a:r>
          </a:p>
          <a:p>
            <a:pPr marL="2514143" lvl="2" indent="-685800" algn="l">
              <a:buFont typeface="Arial" panose="020B0604020202020204" pitchFamily="34" charset="0"/>
              <a:buChar char="•"/>
            </a:pPr>
            <a:r>
              <a:rPr lang="en-US" dirty="0">
                <a:solidFill>
                  <a:schemeClr val="bg1"/>
                </a:solidFill>
              </a:rPr>
              <a:t>Need open and click notifications so we can verify customers saw their bill</a:t>
            </a:r>
          </a:p>
          <a:p>
            <a:pPr marL="2514143" lvl="2" indent="-685800" algn="l">
              <a:buFont typeface="Arial" panose="020B0604020202020204" pitchFamily="34" charset="0"/>
              <a:buChar char="•"/>
            </a:pPr>
            <a:r>
              <a:rPr lang="en-US" dirty="0">
                <a:solidFill>
                  <a:schemeClr val="bg1"/>
                </a:solidFill>
              </a:rPr>
              <a:t>Need bounce / block / drop notifications so we can fix bad email addresses in the system</a:t>
            </a:r>
          </a:p>
          <a:p>
            <a:pPr marL="685800" indent="-685800" algn="l">
              <a:buFont typeface="Arial" panose="020B0604020202020204" pitchFamily="34" charset="0"/>
              <a:buChar char="•"/>
            </a:pPr>
            <a:endParaRPr lang="en-US" dirty="0"/>
          </a:p>
        </p:txBody>
      </p:sp>
      <p:sp>
        <p:nvSpPr>
          <p:cNvPr id="31" name="Picture Placeholder 30"/>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746815143"/>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7000" b="-17000"/>
          </a:stretch>
        </a:blipFill>
        <a:effectLst/>
      </p:bgPr>
    </p:bg>
    <p:spTree>
      <p:nvGrpSpPr>
        <p:cNvPr id="1" name=""/>
        <p:cNvGrpSpPr/>
        <p:nvPr/>
      </p:nvGrpSpPr>
      <p:grpSpPr>
        <a:xfrm>
          <a:off x="0" y="0"/>
          <a:ext cx="0" cy="0"/>
          <a:chOff x="0" y="0"/>
          <a:chExt cx="0" cy="0"/>
        </a:xfrm>
      </p:grpSpPr>
      <p:sp>
        <p:nvSpPr>
          <p:cNvPr id="29" name="Title 28"/>
          <p:cNvSpPr>
            <a:spLocks noGrp="1"/>
          </p:cNvSpPr>
          <p:nvPr>
            <p:ph type="ctrTitle"/>
          </p:nvPr>
        </p:nvSpPr>
        <p:spPr/>
        <p:txBody>
          <a:bodyPr/>
          <a:lstStyle/>
          <a:p>
            <a:r>
              <a:rPr lang="en-US" dirty="0"/>
              <a:t>Getting Started</a:t>
            </a:r>
          </a:p>
        </p:txBody>
      </p:sp>
      <p:sp>
        <p:nvSpPr>
          <p:cNvPr id="30" name="Subtitle 29"/>
          <p:cNvSpPr>
            <a:spLocks noGrp="1"/>
          </p:cNvSpPr>
          <p:nvPr>
            <p:ph type="subTitle" idx="1"/>
          </p:nvPr>
        </p:nvSpPr>
        <p:spPr>
          <a:xfrm>
            <a:off x="0" y="6377097"/>
            <a:ext cx="24377650" cy="6525504"/>
          </a:xfrm>
        </p:spPr>
        <p:txBody>
          <a:bodyPr/>
          <a:lstStyle/>
          <a:p>
            <a:pPr marL="2571293" lvl="2" indent="-742950" algn="l">
              <a:buAutoNum type="arabicParenR"/>
            </a:pPr>
            <a:r>
              <a:rPr lang="en-US" dirty="0">
                <a:solidFill>
                  <a:schemeClr val="bg1"/>
                </a:solidFill>
              </a:rPr>
              <a:t>Visit </a:t>
            </a:r>
            <a:r>
              <a:rPr lang="en-US" dirty="0">
                <a:solidFill>
                  <a:schemeClr val="bg1"/>
                </a:solidFill>
                <a:hlinkClick r:id="rId4">
                  <a:extLst>
                    <a:ext uri="{A12FA001-AC4F-418D-AE19-62706E023703}">
                      <ahyp:hlinkClr xmlns:ahyp="http://schemas.microsoft.com/office/drawing/2018/hyperlinkcolor" val="tx"/>
                    </a:ext>
                  </a:extLst>
                </a:hlinkClick>
              </a:rPr>
              <a:t>https://sendgrid.com</a:t>
            </a:r>
            <a:r>
              <a:rPr lang="en-US" dirty="0">
                <a:solidFill>
                  <a:schemeClr val="bg1"/>
                </a:solidFill>
              </a:rPr>
              <a:t> and sign up for a trial account</a:t>
            </a:r>
          </a:p>
          <a:p>
            <a:pPr marL="3485464" lvl="3" indent="-742950" algn="l">
              <a:buFont typeface="+mj-lt"/>
              <a:buAutoNum type="alphaLcParenR"/>
            </a:pPr>
            <a:r>
              <a:rPr lang="en-US" dirty="0">
                <a:solidFill>
                  <a:schemeClr val="bg1"/>
                </a:solidFill>
              </a:rPr>
              <a:t>40,000 emails in first month, then 100 / day thereafter</a:t>
            </a:r>
          </a:p>
          <a:p>
            <a:pPr marL="3485464" lvl="3" indent="-742950" algn="l">
              <a:buFont typeface="+mj-lt"/>
              <a:buAutoNum type="alphaLcParenR"/>
            </a:pPr>
            <a:r>
              <a:rPr lang="en-US" dirty="0">
                <a:solidFill>
                  <a:schemeClr val="bg1"/>
                </a:solidFill>
              </a:rPr>
              <a:t>Cheapest regular plan is 100,000 / month for $14.95</a:t>
            </a:r>
          </a:p>
          <a:p>
            <a:pPr marL="2571293" lvl="2" indent="-742950" algn="l">
              <a:buAutoNum type="arabicParenR"/>
            </a:pPr>
            <a:r>
              <a:rPr lang="en-US" dirty="0">
                <a:solidFill>
                  <a:schemeClr val="bg1"/>
                </a:solidFill>
              </a:rPr>
              <a:t>Authenticate with your domain</a:t>
            </a:r>
          </a:p>
          <a:p>
            <a:pPr marL="3485464" lvl="3" indent="-742950" algn="l">
              <a:buFont typeface="+mj-lt"/>
              <a:buAutoNum type="alphaLcParenR"/>
            </a:pPr>
            <a:r>
              <a:rPr lang="en-US" dirty="0">
                <a:solidFill>
                  <a:schemeClr val="bg1"/>
                </a:solidFill>
              </a:rPr>
              <a:t>Very important, as some recipients won’t accept email from unauthenticated accounts</a:t>
            </a:r>
          </a:p>
          <a:p>
            <a:pPr marL="2571293" lvl="2" indent="-742950" algn="l">
              <a:buFont typeface="+mj-lt"/>
              <a:buAutoNum type="arabicParenR"/>
            </a:pPr>
            <a:r>
              <a:rPr lang="en-US" dirty="0">
                <a:solidFill>
                  <a:schemeClr val="bg1"/>
                </a:solidFill>
              </a:rPr>
              <a:t>Configure Webhooks, open tracking, click tracking, etc.</a:t>
            </a:r>
          </a:p>
          <a:p>
            <a:pPr marL="2571293" lvl="2" indent="-742950" algn="l">
              <a:buFont typeface="+mj-lt"/>
              <a:buAutoNum type="arabicParenR"/>
            </a:pPr>
            <a:r>
              <a:rPr lang="en-US" dirty="0">
                <a:solidFill>
                  <a:schemeClr val="bg1"/>
                </a:solidFill>
              </a:rPr>
              <a:t>Sender Reputation</a:t>
            </a:r>
          </a:p>
          <a:p>
            <a:pPr marL="3485464" lvl="3" indent="-742950" algn="l">
              <a:buFont typeface="+mj-lt"/>
              <a:buAutoNum type="alphaLcParenR"/>
            </a:pPr>
            <a:r>
              <a:rPr lang="en-US" dirty="0">
                <a:solidFill>
                  <a:schemeClr val="bg1"/>
                </a:solidFill>
              </a:rPr>
              <a:t>Helps prevent blocked emails, throttling, and redirection to spam folder</a:t>
            </a:r>
          </a:p>
          <a:p>
            <a:pPr marL="3485464" lvl="3" indent="-742950" algn="l">
              <a:buFont typeface="+mj-lt"/>
              <a:buAutoNum type="alphaLcParenR"/>
            </a:pPr>
            <a:r>
              <a:rPr lang="en-US" dirty="0">
                <a:solidFill>
                  <a:schemeClr val="bg1"/>
                </a:solidFill>
              </a:rPr>
              <a:t>Consider a dedicated IP address</a:t>
            </a:r>
          </a:p>
          <a:p>
            <a:pPr marL="2571293" lvl="2" indent="-742950" algn="l">
              <a:buFont typeface="+mj-lt"/>
              <a:buAutoNum type="arabicParenR"/>
            </a:pPr>
            <a:r>
              <a:rPr lang="en-US">
                <a:solidFill>
                  <a:schemeClr val="bg1"/>
                </a:solidFill>
              </a:rPr>
              <a:t>Start Coding!</a:t>
            </a:r>
            <a:endParaRPr lang="en-US" dirty="0">
              <a:solidFill>
                <a:schemeClr val="bg1"/>
              </a:solidFill>
            </a:endParaRPr>
          </a:p>
          <a:p>
            <a:pPr marL="2571293" lvl="2" indent="-742950" algn="l">
              <a:buFont typeface="+mj-lt"/>
              <a:buAutoNum type="arabicParenR"/>
            </a:pPr>
            <a:endParaRPr lang="en-US" dirty="0">
              <a:solidFill>
                <a:schemeClr val="bg1"/>
              </a:solidFill>
            </a:endParaRPr>
          </a:p>
        </p:txBody>
      </p:sp>
      <p:sp>
        <p:nvSpPr>
          <p:cNvPr id="31" name="Picture Placeholder 30"/>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02807725"/>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p:cNvSpPr>
            <a:spLocks noGrp="1"/>
          </p:cNvSpPr>
          <p:nvPr>
            <p:ph type="ctrTitle"/>
          </p:nvPr>
        </p:nvSpPr>
        <p:spPr/>
        <p:txBody>
          <a:bodyPr/>
          <a:lstStyle/>
          <a:p>
            <a:r>
              <a:rPr lang="en-US" dirty="0"/>
              <a:t>Webhooks</a:t>
            </a:r>
          </a:p>
        </p:txBody>
      </p:sp>
      <p:sp>
        <p:nvSpPr>
          <p:cNvPr id="30" name="Subtitle 29"/>
          <p:cNvSpPr>
            <a:spLocks noGrp="1"/>
          </p:cNvSpPr>
          <p:nvPr>
            <p:ph type="subTitle" idx="1"/>
          </p:nvPr>
        </p:nvSpPr>
        <p:spPr>
          <a:xfrm>
            <a:off x="0" y="6377097"/>
            <a:ext cx="24377650" cy="2304733"/>
          </a:xfrm>
        </p:spPr>
        <p:txBody>
          <a:bodyPr/>
          <a:lstStyle/>
          <a:p>
            <a:pPr marL="2514143" lvl="2" indent="-685800" algn="l">
              <a:buFont typeface="Arial" panose="020B0604020202020204" pitchFamily="34" charset="0"/>
              <a:buChar char="•"/>
            </a:pPr>
            <a:r>
              <a:rPr lang="en-US" dirty="0">
                <a:solidFill>
                  <a:schemeClr val="bg1"/>
                </a:solidFill>
              </a:rPr>
              <a:t>What are webhooks?</a:t>
            </a:r>
          </a:p>
          <a:p>
            <a:pPr marL="3428314" lvl="3" indent="-685800" algn="l">
              <a:buFont typeface="Arial" panose="020B0604020202020204" pitchFamily="34" charset="0"/>
              <a:buChar char="•"/>
            </a:pPr>
            <a:r>
              <a:rPr lang="en-US" dirty="0">
                <a:solidFill>
                  <a:schemeClr val="bg1"/>
                </a:solidFill>
              </a:rPr>
              <a:t>A method for a cloud application to call back into your application upon certain events</a:t>
            </a:r>
          </a:p>
          <a:p>
            <a:pPr marL="3428314" lvl="3" indent="-685800" algn="l">
              <a:buFont typeface="Arial" panose="020B0604020202020204" pitchFamily="34" charset="0"/>
              <a:buChar char="•"/>
            </a:pPr>
            <a:r>
              <a:rPr lang="en-US" dirty="0">
                <a:solidFill>
                  <a:schemeClr val="bg1"/>
                </a:solidFill>
                <a:hlinkClick r:id="rId3"/>
              </a:rPr>
              <a:t>https://sendgrid.com/blog/whats-webhook/</a:t>
            </a:r>
            <a:endParaRPr lang="en-US" dirty="0">
              <a:solidFill>
                <a:schemeClr val="bg1"/>
              </a:solidFill>
            </a:endParaRPr>
          </a:p>
          <a:p>
            <a:pPr marL="3428314" lvl="3" indent="-685800" algn="l">
              <a:buFont typeface="Arial" panose="020B0604020202020204" pitchFamily="34" charset="0"/>
              <a:buChar char="•"/>
            </a:pPr>
            <a:r>
              <a:rPr lang="en-US" dirty="0">
                <a:solidFill>
                  <a:schemeClr val="bg1"/>
                </a:solidFill>
              </a:rPr>
              <a:t>Reliable, yet not guaranteed to be delivered in order</a:t>
            </a:r>
          </a:p>
        </p:txBody>
      </p:sp>
      <p:sp>
        <p:nvSpPr>
          <p:cNvPr id="31" name="Picture Placeholder 30"/>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435522621"/>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p:cNvSpPr>
            <a:spLocks noGrp="1"/>
          </p:cNvSpPr>
          <p:nvPr>
            <p:ph type="ctrTitle"/>
          </p:nvPr>
        </p:nvSpPr>
        <p:spPr/>
        <p:txBody>
          <a:bodyPr/>
          <a:lstStyle/>
          <a:p>
            <a:r>
              <a:rPr lang="en-US" dirty="0"/>
              <a:t>Configuring Webhooks</a:t>
            </a:r>
          </a:p>
        </p:txBody>
      </p:sp>
      <p:sp>
        <p:nvSpPr>
          <p:cNvPr id="30" name="Subtitle 29"/>
          <p:cNvSpPr>
            <a:spLocks noGrp="1"/>
          </p:cNvSpPr>
          <p:nvPr>
            <p:ph type="subTitle" idx="1"/>
          </p:nvPr>
        </p:nvSpPr>
        <p:spPr>
          <a:xfrm>
            <a:off x="0" y="6377097"/>
            <a:ext cx="24377650" cy="3558154"/>
          </a:xfrm>
        </p:spPr>
        <p:txBody>
          <a:bodyPr/>
          <a:lstStyle/>
          <a:p>
            <a:pPr marL="2514143" lvl="2" indent="-685800" algn="l">
              <a:buFont typeface="Arial" panose="020B0604020202020204" pitchFamily="34" charset="0"/>
              <a:buChar char="•"/>
            </a:pPr>
            <a:r>
              <a:rPr lang="en-US" dirty="0">
                <a:solidFill>
                  <a:schemeClr val="bg1"/>
                </a:solidFill>
              </a:rPr>
              <a:t>Configure events via SendGrid dashboard</a:t>
            </a:r>
          </a:p>
          <a:p>
            <a:pPr marL="2514143" lvl="2" indent="-685800" algn="l">
              <a:buFont typeface="Arial" panose="020B0604020202020204" pitchFamily="34" charset="0"/>
              <a:buChar char="•"/>
            </a:pPr>
            <a:r>
              <a:rPr lang="en-US" dirty="0">
                <a:solidFill>
                  <a:schemeClr val="bg1"/>
                </a:solidFill>
              </a:rPr>
              <a:t>Tools for testing </a:t>
            </a:r>
            <a:r>
              <a:rPr lang="en-US" dirty="0" err="1">
                <a:solidFill>
                  <a:schemeClr val="bg1"/>
                </a:solidFill>
              </a:rPr>
              <a:t>webooks</a:t>
            </a:r>
            <a:endParaRPr lang="en-US" dirty="0">
              <a:solidFill>
                <a:schemeClr val="bg1"/>
              </a:solidFill>
            </a:endParaRPr>
          </a:p>
          <a:p>
            <a:pPr marL="3428314" lvl="3" indent="-685800" algn="l">
              <a:buFont typeface="Arial" panose="020B0604020202020204" pitchFamily="34" charset="0"/>
              <a:buChar char="•"/>
            </a:pPr>
            <a:r>
              <a:rPr lang="en-US" dirty="0">
                <a:solidFill>
                  <a:schemeClr val="bg1"/>
                </a:solidFill>
                <a:hlinkClick r:id="rId3"/>
              </a:rPr>
              <a:t>https://webhook.site</a:t>
            </a:r>
            <a:r>
              <a:rPr lang="en-US" dirty="0">
                <a:solidFill>
                  <a:schemeClr val="bg1"/>
                </a:solidFill>
              </a:rPr>
              <a:t> – Can view basic data about webhook events</a:t>
            </a:r>
          </a:p>
          <a:p>
            <a:pPr marL="3428314" lvl="3" indent="-685800" algn="l">
              <a:buFont typeface="Arial" panose="020B0604020202020204" pitchFamily="34" charset="0"/>
              <a:buChar char="•"/>
            </a:pPr>
            <a:r>
              <a:rPr lang="en-US" dirty="0" err="1">
                <a:solidFill>
                  <a:schemeClr val="bg1"/>
                </a:solidFill>
              </a:rPr>
              <a:t>Ngrok</a:t>
            </a:r>
            <a:r>
              <a:rPr lang="en-US" dirty="0">
                <a:solidFill>
                  <a:schemeClr val="bg1"/>
                </a:solidFill>
              </a:rPr>
              <a:t> – Can marshal requests to your local machine, which is extremely useful for debugging</a:t>
            </a:r>
          </a:p>
          <a:p>
            <a:pPr marL="3428314" lvl="3" indent="-685800" algn="l">
              <a:buFont typeface="Arial" panose="020B0604020202020204" pitchFamily="34" charset="0"/>
              <a:buChar char="•"/>
            </a:pPr>
            <a:r>
              <a:rPr lang="en-US" dirty="0">
                <a:solidFill>
                  <a:schemeClr val="bg1"/>
                </a:solidFill>
                <a:hlinkClick r:id="rId4"/>
              </a:rPr>
              <a:t>http://json2csharp.com/</a:t>
            </a:r>
            <a:r>
              <a:rPr lang="en-US" dirty="0">
                <a:solidFill>
                  <a:schemeClr val="bg1"/>
                </a:solidFill>
              </a:rPr>
              <a:t> - useful for converting a webhook event into a class</a:t>
            </a:r>
          </a:p>
          <a:p>
            <a:pPr marL="2514143" lvl="2" indent="-685800" algn="l">
              <a:buFont typeface="Arial" panose="020B0604020202020204" pitchFamily="34" charset="0"/>
              <a:buChar char="•"/>
            </a:pPr>
            <a:endParaRPr lang="en-US" dirty="0">
              <a:solidFill>
                <a:schemeClr val="bg1"/>
              </a:solidFill>
            </a:endParaRPr>
          </a:p>
        </p:txBody>
      </p:sp>
      <p:sp>
        <p:nvSpPr>
          <p:cNvPr id="31" name="Picture Placeholder 30"/>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74837874"/>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8"/>
          <p:cNvSpPr>
            <a:spLocks noGrp="1"/>
          </p:cNvSpPr>
          <p:nvPr>
            <p:ph type="ctrTitle"/>
          </p:nvPr>
        </p:nvSpPr>
        <p:spPr/>
        <p:txBody>
          <a:bodyPr/>
          <a:lstStyle/>
          <a:p>
            <a:r>
              <a:rPr lang="en-US" dirty="0"/>
              <a:t>Configuring Webhooks</a:t>
            </a:r>
          </a:p>
        </p:txBody>
      </p:sp>
      <p:sp>
        <p:nvSpPr>
          <p:cNvPr id="30" name="Subtitle 29"/>
          <p:cNvSpPr>
            <a:spLocks noGrp="1"/>
          </p:cNvSpPr>
          <p:nvPr>
            <p:ph type="subTitle" idx="1"/>
          </p:nvPr>
        </p:nvSpPr>
        <p:spPr>
          <a:xfrm>
            <a:off x="0" y="6377097"/>
            <a:ext cx="24377650" cy="2304733"/>
          </a:xfrm>
        </p:spPr>
        <p:txBody>
          <a:bodyPr/>
          <a:lstStyle/>
          <a:p>
            <a:pPr marL="2514143" lvl="2" indent="-685800" algn="l">
              <a:buFont typeface="Arial" panose="020B0604020202020204" pitchFamily="34" charset="0"/>
              <a:buChar char="•"/>
            </a:pPr>
            <a:r>
              <a:rPr lang="en-US" dirty="0">
                <a:solidFill>
                  <a:schemeClr val="bg1"/>
                </a:solidFill>
              </a:rPr>
              <a:t>Important details</a:t>
            </a:r>
          </a:p>
          <a:p>
            <a:pPr marL="3428314" lvl="3" indent="-685800" algn="l">
              <a:buFont typeface="Arial" panose="020B0604020202020204" pitchFamily="34" charset="0"/>
              <a:buChar char="•"/>
            </a:pPr>
            <a:r>
              <a:rPr lang="en-US" dirty="0">
                <a:solidFill>
                  <a:schemeClr val="bg1"/>
                </a:solidFill>
              </a:rPr>
              <a:t>Must return a 2xx response upon receipt</a:t>
            </a:r>
          </a:p>
          <a:p>
            <a:pPr marL="3428314" lvl="3" indent="-685800" algn="l">
              <a:buFont typeface="Arial" panose="020B0604020202020204" pitchFamily="34" charset="0"/>
              <a:buChar char="•"/>
            </a:pPr>
            <a:r>
              <a:rPr lang="en-US" dirty="0">
                <a:solidFill>
                  <a:schemeClr val="bg1"/>
                </a:solidFill>
              </a:rPr>
              <a:t>If SendGrid doesn’t receive a 2xx response, it will retry (with increasing intervals) for up to 24 hours after the initial event</a:t>
            </a:r>
          </a:p>
          <a:p>
            <a:pPr marL="3428314" lvl="3" indent="-685800" algn="l">
              <a:buFont typeface="Arial" panose="020B0604020202020204" pitchFamily="34" charset="0"/>
              <a:buChar char="•"/>
            </a:pPr>
            <a:r>
              <a:rPr lang="en-US" dirty="0">
                <a:solidFill>
                  <a:schemeClr val="bg1"/>
                </a:solidFill>
              </a:rPr>
              <a:t>Should authenticate the events, so as to not receive fake events from unauthorized requests</a:t>
            </a:r>
          </a:p>
        </p:txBody>
      </p:sp>
      <p:sp>
        <p:nvSpPr>
          <p:cNvPr id="31" name="Picture Placeholder 30"/>
          <p:cNvSpPr>
            <a:spLocks noGrp="1"/>
          </p:cNvSpPr>
          <p:nvPr>
            <p:ph type="pic" sz="quarter" idx="11"/>
          </p:nvPr>
        </p:nvSpPr>
        <p:spPr/>
      </p:sp>
      <p:sp>
        <p:nvSpPr>
          <p:cNvPr id="76" name="TextBox 75"/>
          <p:cNvSpPr txBox="1"/>
          <p:nvPr/>
        </p:nvSpPr>
        <p:spPr>
          <a:xfrm>
            <a:off x="6781800" y="4953000"/>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051779873"/>
      </p:ext>
    </p:extLst>
  </p:cSld>
  <p:clrMapOvr>
    <a:masterClrMapping/>
  </p:clrMapOvr>
  <p:transition/>
</p:sld>
</file>

<file path=ppt/theme/theme1.xml><?xml version="1.0" encoding="utf-8"?>
<a:theme xmlns:a="http://schemas.openxmlformats.org/drawingml/2006/main" name="Office Theme">
  <a:themeElements>
    <a:clrScheme name="Marketing Pitch - Rocketo">
      <a:dk1>
        <a:srgbClr val="737572"/>
      </a:dk1>
      <a:lt1>
        <a:srgbClr val="FFFFFF"/>
      </a:lt1>
      <a:dk2>
        <a:srgbClr val="445469"/>
      </a:dk2>
      <a:lt2>
        <a:srgbClr val="FFFFFF"/>
      </a:lt2>
      <a:accent1>
        <a:srgbClr val="249DCE"/>
      </a:accent1>
      <a:accent2>
        <a:srgbClr val="38ACC3"/>
      </a:accent2>
      <a:accent3>
        <a:srgbClr val="21B3A9"/>
      </a:accent3>
      <a:accent4>
        <a:srgbClr val="5FBD73"/>
      </a:accent4>
      <a:accent5>
        <a:srgbClr val="566986"/>
      </a:accent5>
      <a:accent6>
        <a:srgbClr val="D8D8D8"/>
      </a:accent6>
      <a:hlink>
        <a:srgbClr val="6DA4EC"/>
      </a:hlink>
      <a:folHlink>
        <a:srgbClr val="CF96EE"/>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indows Azure">
  <a:themeElements>
    <a:clrScheme name="Custom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9CC3E5"/>
      </a:accent4>
      <a:accent5>
        <a:srgbClr val="4472C4"/>
      </a:accent5>
      <a:accent6>
        <a:srgbClr val="70AD47"/>
      </a:accent6>
      <a:hlink>
        <a:srgbClr val="FFC000"/>
      </a:hlink>
      <a:folHlink>
        <a:srgbClr val="954F7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GSI Architect Workshop Template.potx" id="{A28382A3-38E4-4C61-8F63-2E5C29CAAD5C}" vid="{8F476405-2F79-4B8C-90DC-8EA1F5CF2DD5}"/>
    </a:ext>
  </a:extLst>
</a:theme>
</file>

<file path=ppt/theme/theme3.xml><?xml version="1.0" encoding="utf-8"?>
<a:theme xmlns:a="http://schemas.openxmlformats.org/drawingml/2006/main" name="2_Office Theme">
  <a:themeElements>
    <a:clrScheme name="Custom 5">
      <a:dk1>
        <a:srgbClr val="505050"/>
      </a:dk1>
      <a:lt1>
        <a:sysClr val="window" lastClr="FFFFFF"/>
      </a:lt1>
      <a:dk2>
        <a:srgbClr val="E81123"/>
      </a:dk2>
      <a:lt2>
        <a:srgbClr val="D2D2D2"/>
      </a:lt2>
      <a:accent1>
        <a:srgbClr val="E81123"/>
      </a:accent1>
      <a:accent2>
        <a:srgbClr val="BA141A"/>
      </a:accent2>
      <a:accent3>
        <a:srgbClr val="DD5900"/>
      </a:accent3>
      <a:accent4>
        <a:srgbClr val="00BCF2"/>
      </a:accent4>
      <a:accent5>
        <a:srgbClr val="6DC2E9"/>
      </a:accent5>
      <a:accent6>
        <a:srgbClr val="BAD80A"/>
      </a:accent6>
      <a:hlink>
        <a:srgbClr val="002060"/>
      </a:hlink>
      <a:folHlink>
        <a:srgbClr val="00206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R1 PPE PPT DECK_Blue.pptx" id="{D64D68CB-65B9-4D1F-BD38-72A4887482F0}" vid="{CCC67CC1-703A-4269-9D04-6A91961F6933}"/>
    </a:ext>
  </a:extLst>
</a:theme>
</file>

<file path=ppt/theme/theme4.xml><?xml version="1.0" encoding="utf-8"?>
<a:theme xmlns:a="http://schemas.openxmlformats.org/drawingml/2006/main" name="Azure Medium">
  <a:themeElements>
    <a:clrScheme name="Azure Basic">
      <a:dk1>
        <a:srgbClr val="00B0F0"/>
      </a:dk1>
      <a:lt1>
        <a:srgbClr val="FFFFFF"/>
      </a:lt1>
      <a:dk2>
        <a:srgbClr val="44546A"/>
      </a:dk2>
      <a:lt2>
        <a:srgbClr val="FFFFFF"/>
      </a:lt2>
      <a:accent1>
        <a:srgbClr val="00B0F0"/>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Windows Azur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425BD3ACBFA9A4E99D4D98B59CCA792" ma:contentTypeVersion="4" ma:contentTypeDescription="Create a new document." ma:contentTypeScope="" ma:versionID="49b477ab03fb2cfc1b08fc73f5642411">
  <xsd:schema xmlns:xsd="http://www.w3.org/2001/XMLSchema" xmlns:xs="http://www.w3.org/2001/XMLSchema" xmlns:p="http://schemas.microsoft.com/office/2006/metadata/properties" xmlns:ns2="48279499-6ac3-4b86-a6de-385ffea383b4" targetNamespace="http://schemas.microsoft.com/office/2006/metadata/properties" ma:root="true" ma:fieldsID="6affac987c14a24ee7ce052c61c9cca0" ns2:_="">
    <xsd:import namespace="48279499-6ac3-4b86-a6de-385ffea383b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279499-6ac3-4b86-a6de-385ffea383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83218D3-6FE5-4D2C-A5F8-43B7FC0175A7}">
  <ds:schemaRefs>
    <ds:schemaRef ds:uri="http://schemas.microsoft.com/office/2006/metadata/properties"/>
    <ds:schemaRef ds:uri="http://purl.org/dc/terms/"/>
    <ds:schemaRef ds:uri="48279499-6ac3-4b86-a6de-385ffea383b4"/>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85E1B747-0201-48E4-BB0E-6C8896740D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279499-6ac3-4b86-a6de-385ffea383b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DDE9F4F-8558-40B5-BDDA-9E81B97BB24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24914</TotalTime>
  <Words>599</Words>
  <Application>Microsoft Office PowerPoint</Application>
  <PresentationFormat>Custom</PresentationFormat>
  <Paragraphs>89</Paragraphs>
  <Slides>12</Slides>
  <Notes>12</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12</vt:i4>
      </vt:variant>
    </vt:vector>
  </HeadingPairs>
  <TitlesOfParts>
    <vt:vector size="25" baseType="lpstr">
      <vt:lpstr>Arial</vt:lpstr>
      <vt:lpstr>Calibri</vt:lpstr>
      <vt:lpstr>Calibri Light</vt:lpstr>
      <vt:lpstr>Consolas</vt:lpstr>
      <vt:lpstr>Courier New</vt:lpstr>
      <vt:lpstr>Lato Light</vt:lpstr>
      <vt:lpstr>Segoe Pro</vt:lpstr>
      <vt:lpstr>Segoe UI</vt:lpstr>
      <vt:lpstr>Segoe UI Light</vt:lpstr>
      <vt:lpstr>Office Theme</vt:lpstr>
      <vt:lpstr>Windows Azure</vt:lpstr>
      <vt:lpstr>2_Office Theme</vt:lpstr>
      <vt:lpstr>Azure Medium</vt:lpstr>
      <vt:lpstr>SendGrid Simplified Jason Peterson Senior Software Engineer Jason.Peterson@intellitect.com</vt:lpstr>
      <vt:lpstr>Agenda</vt:lpstr>
      <vt:lpstr>What is SendGrid?</vt:lpstr>
      <vt:lpstr>Similar Platforms</vt:lpstr>
      <vt:lpstr>How we use SendGrid</vt:lpstr>
      <vt:lpstr>Getting Started</vt:lpstr>
      <vt:lpstr>Webhooks</vt:lpstr>
      <vt:lpstr>Configuring Webhooks</vt:lpstr>
      <vt:lpstr>Configuring Webhooks</vt:lpstr>
      <vt:lpstr>Configuring Webhooks</vt:lpstr>
      <vt:lpstr>SendGrid Events</vt:lpstr>
      <vt:lpstr> Meet Jason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Presentations</dc:title>
  <dc:subject/>
  <dc:creator>Rocketo Graphics</dc:creator>
  <cp:keywords/>
  <dc:description/>
  <cp:lastModifiedBy>Jason Peterson</cp:lastModifiedBy>
  <cp:revision>4286</cp:revision>
  <dcterms:created xsi:type="dcterms:W3CDTF">2014-11-12T21:47:38Z</dcterms:created>
  <dcterms:modified xsi:type="dcterms:W3CDTF">2019-06-11T20:51:52Z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0x010100E425BD3ACBFA9A4E99D4D98B59CCA792</vt:lpwstr>
  </property>
</Properties>
</file>